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1" r:id="rId1"/>
  </p:sldMasterIdLst>
  <p:notesMasterIdLst>
    <p:notesMasterId r:id="rId15"/>
  </p:notesMasterIdLst>
  <p:sldIdLst>
    <p:sldId id="296" r:id="rId2"/>
    <p:sldId id="423" r:id="rId3"/>
    <p:sldId id="426" r:id="rId4"/>
    <p:sldId id="433" r:id="rId5"/>
    <p:sldId id="427" r:id="rId6"/>
    <p:sldId id="428" r:id="rId7"/>
    <p:sldId id="434" r:id="rId8"/>
    <p:sldId id="435" r:id="rId9"/>
    <p:sldId id="436" r:id="rId10"/>
    <p:sldId id="429" r:id="rId11"/>
    <p:sldId id="431" r:id="rId12"/>
    <p:sldId id="432" r:id="rId13"/>
    <p:sldId id="418" r:id="rId14"/>
  </p:sldIdLst>
  <p:sldSz cx="243713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70" userDrawn="1">
          <p15:clr>
            <a:srgbClr val="A4A3A4"/>
          </p15:clr>
        </p15:guide>
        <p15:guide id="2" pos="84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FFA"/>
    <a:srgbClr val="AC7302"/>
    <a:srgbClr val="00B0F0"/>
    <a:srgbClr val="0070C0"/>
    <a:srgbClr val="00A1DA"/>
    <a:srgbClr val="F9F99D"/>
    <a:srgbClr val="007AD6"/>
    <a:srgbClr val="404040"/>
    <a:srgbClr val="202A36"/>
    <a:srgbClr val="0060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64" autoAdjust="0"/>
    <p:restoredTop sz="96005" autoAdjust="0"/>
  </p:normalViewPr>
  <p:slideViewPr>
    <p:cSldViewPr snapToGrid="0">
      <p:cViewPr>
        <p:scale>
          <a:sx n="56" d="100"/>
          <a:sy n="56" d="100"/>
        </p:scale>
        <p:origin x="-152" y="384"/>
      </p:cViewPr>
      <p:guideLst>
        <p:guide orient="horz" pos="2370"/>
        <p:guide pos="849"/>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E263B4-AE17-4D25-AB44-4A86CEB2FD03}" type="datetimeFigureOut">
              <a:rPr lang="zh-CN" altLang="en-US" smtClean="0"/>
              <a:t>2021/5/6</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271282-9224-455F-A57E-7968FE50BDD1}" type="slidenum">
              <a:rPr lang="zh-CN" altLang="en-US" smtClean="0"/>
              <a:t>‹#›</a:t>
            </a:fld>
            <a:endParaRPr lang="zh-CN" altLang="en-US"/>
          </a:p>
        </p:txBody>
      </p:sp>
    </p:spTree>
    <p:extLst>
      <p:ext uri="{BB962C8B-B14F-4D97-AF65-F5344CB8AC3E}">
        <p14:creationId xmlns:p14="http://schemas.microsoft.com/office/powerpoint/2010/main" val="1944046843"/>
      </p:ext>
    </p:extLst>
  </p:cSld>
  <p:clrMap bg1="lt1" tx1="dk1" bg2="lt2" tx2="dk2" accent1="accent1" accent2="accent2" accent3="accent3" accent4="accent4" accent5="accent5" accent6="accent6" hlink="hlink" folHlink="folHlink"/>
  <p:notesStyle>
    <a:lvl1pPr marL="0" algn="l" defTabSz="1827864" rtl="0" eaLnBrk="1" latinLnBrk="0" hangingPunct="1">
      <a:defRPr sz="2399" kern="1200">
        <a:solidFill>
          <a:schemeClr val="tx1"/>
        </a:solidFill>
        <a:latin typeface="+mn-lt"/>
        <a:ea typeface="+mn-ea"/>
        <a:cs typeface="+mn-cs"/>
      </a:defRPr>
    </a:lvl1pPr>
    <a:lvl2pPr marL="913932" algn="l" defTabSz="1827864" rtl="0" eaLnBrk="1" latinLnBrk="0" hangingPunct="1">
      <a:defRPr sz="2399" kern="1200">
        <a:solidFill>
          <a:schemeClr val="tx1"/>
        </a:solidFill>
        <a:latin typeface="+mn-lt"/>
        <a:ea typeface="+mn-ea"/>
        <a:cs typeface="+mn-cs"/>
      </a:defRPr>
    </a:lvl2pPr>
    <a:lvl3pPr marL="1827864" algn="l" defTabSz="1827864" rtl="0" eaLnBrk="1" latinLnBrk="0" hangingPunct="1">
      <a:defRPr sz="2399" kern="1200">
        <a:solidFill>
          <a:schemeClr val="tx1"/>
        </a:solidFill>
        <a:latin typeface="+mn-lt"/>
        <a:ea typeface="+mn-ea"/>
        <a:cs typeface="+mn-cs"/>
      </a:defRPr>
    </a:lvl3pPr>
    <a:lvl4pPr marL="2741796" algn="l" defTabSz="1827864" rtl="0" eaLnBrk="1" latinLnBrk="0" hangingPunct="1">
      <a:defRPr sz="2399" kern="1200">
        <a:solidFill>
          <a:schemeClr val="tx1"/>
        </a:solidFill>
        <a:latin typeface="+mn-lt"/>
        <a:ea typeface="+mn-ea"/>
        <a:cs typeface="+mn-cs"/>
      </a:defRPr>
    </a:lvl4pPr>
    <a:lvl5pPr marL="3655728" algn="l" defTabSz="1827864" rtl="0" eaLnBrk="1" latinLnBrk="0" hangingPunct="1">
      <a:defRPr sz="2399" kern="1200">
        <a:solidFill>
          <a:schemeClr val="tx1"/>
        </a:solidFill>
        <a:latin typeface="+mn-lt"/>
        <a:ea typeface="+mn-ea"/>
        <a:cs typeface="+mn-cs"/>
      </a:defRPr>
    </a:lvl5pPr>
    <a:lvl6pPr marL="4569660" algn="l" defTabSz="1827864" rtl="0" eaLnBrk="1" latinLnBrk="0" hangingPunct="1">
      <a:defRPr sz="2399" kern="1200">
        <a:solidFill>
          <a:schemeClr val="tx1"/>
        </a:solidFill>
        <a:latin typeface="+mn-lt"/>
        <a:ea typeface="+mn-ea"/>
        <a:cs typeface="+mn-cs"/>
      </a:defRPr>
    </a:lvl6pPr>
    <a:lvl7pPr marL="5483592" algn="l" defTabSz="1827864" rtl="0" eaLnBrk="1" latinLnBrk="0" hangingPunct="1">
      <a:defRPr sz="2399" kern="1200">
        <a:solidFill>
          <a:schemeClr val="tx1"/>
        </a:solidFill>
        <a:latin typeface="+mn-lt"/>
        <a:ea typeface="+mn-ea"/>
        <a:cs typeface="+mn-cs"/>
      </a:defRPr>
    </a:lvl7pPr>
    <a:lvl8pPr marL="6397526" algn="l" defTabSz="1827864" rtl="0" eaLnBrk="1" latinLnBrk="0" hangingPunct="1">
      <a:defRPr sz="2399" kern="1200">
        <a:solidFill>
          <a:schemeClr val="tx1"/>
        </a:solidFill>
        <a:latin typeface="+mn-lt"/>
        <a:ea typeface="+mn-ea"/>
        <a:cs typeface="+mn-cs"/>
      </a:defRPr>
    </a:lvl8pPr>
    <a:lvl9pPr marL="7311458" algn="l" defTabSz="1827864" rtl="0" eaLnBrk="1" latinLnBrk="0" hangingPunct="1">
      <a:defRPr sz="23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1</a:t>
            </a:fld>
            <a:endParaRPr lang="zh-CN" altLang="en-US"/>
          </a:p>
        </p:txBody>
      </p:sp>
    </p:spTree>
    <p:extLst>
      <p:ext uri="{BB962C8B-B14F-4D97-AF65-F5344CB8AC3E}">
        <p14:creationId xmlns:p14="http://schemas.microsoft.com/office/powerpoint/2010/main" val="17259181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10</a:t>
            </a:fld>
            <a:endParaRPr lang="zh-CN" altLang="en-US"/>
          </a:p>
        </p:txBody>
      </p:sp>
    </p:spTree>
    <p:extLst>
      <p:ext uri="{BB962C8B-B14F-4D97-AF65-F5344CB8AC3E}">
        <p14:creationId xmlns:p14="http://schemas.microsoft.com/office/powerpoint/2010/main" val="1466439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11</a:t>
            </a:fld>
            <a:endParaRPr lang="zh-CN" altLang="en-US"/>
          </a:p>
        </p:txBody>
      </p:sp>
    </p:spTree>
    <p:extLst>
      <p:ext uri="{BB962C8B-B14F-4D97-AF65-F5344CB8AC3E}">
        <p14:creationId xmlns:p14="http://schemas.microsoft.com/office/powerpoint/2010/main" val="114052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12</a:t>
            </a:fld>
            <a:endParaRPr lang="zh-CN" altLang="en-US"/>
          </a:p>
        </p:txBody>
      </p:sp>
    </p:spTree>
    <p:extLst>
      <p:ext uri="{BB962C8B-B14F-4D97-AF65-F5344CB8AC3E}">
        <p14:creationId xmlns:p14="http://schemas.microsoft.com/office/powerpoint/2010/main" val="2627736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13</a:t>
            </a:fld>
            <a:endParaRPr lang="zh-CN" altLang="en-US"/>
          </a:p>
        </p:txBody>
      </p:sp>
    </p:spTree>
    <p:extLst>
      <p:ext uri="{BB962C8B-B14F-4D97-AF65-F5344CB8AC3E}">
        <p14:creationId xmlns:p14="http://schemas.microsoft.com/office/powerpoint/2010/main" val="2720227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2</a:t>
            </a:fld>
            <a:endParaRPr lang="zh-CN" altLang="en-US"/>
          </a:p>
        </p:txBody>
      </p:sp>
    </p:spTree>
    <p:extLst>
      <p:ext uri="{BB962C8B-B14F-4D97-AF65-F5344CB8AC3E}">
        <p14:creationId xmlns:p14="http://schemas.microsoft.com/office/powerpoint/2010/main" val="2703887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3</a:t>
            </a:fld>
            <a:endParaRPr lang="zh-CN" altLang="en-US"/>
          </a:p>
        </p:txBody>
      </p:sp>
    </p:spTree>
    <p:extLst>
      <p:ext uri="{BB962C8B-B14F-4D97-AF65-F5344CB8AC3E}">
        <p14:creationId xmlns:p14="http://schemas.microsoft.com/office/powerpoint/2010/main" val="2332533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4</a:t>
            </a:fld>
            <a:endParaRPr lang="zh-CN" altLang="en-US"/>
          </a:p>
        </p:txBody>
      </p:sp>
    </p:spTree>
    <p:extLst>
      <p:ext uri="{BB962C8B-B14F-4D97-AF65-F5344CB8AC3E}">
        <p14:creationId xmlns:p14="http://schemas.microsoft.com/office/powerpoint/2010/main" val="4062947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5</a:t>
            </a:fld>
            <a:endParaRPr lang="zh-CN" altLang="en-US"/>
          </a:p>
        </p:txBody>
      </p:sp>
    </p:spTree>
    <p:extLst>
      <p:ext uri="{BB962C8B-B14F-4D97-AF65-F5344CB8AC3E}">
        <p14:creationId xmlns:p14="http://schemas.microsoft.com/office/powerpoint/2010/main" val="2900379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6</a:t>
            </a:fld>
            <a:endParaRPr lang="zh-CN" altLang="en-US"/>
          </a:p>
        </p:txBody>
      </p:sp>
    </p:spTree>
    <p:extLst>
      <p:ext uri="{BB962C8B-B14F-4D97-AF65-F5344CB8AC3E}">
        <p14:creationId xmlns:p14="http://schemas.microsoft.com/office/powerpoint/2010/main" val="1065611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7</a:t>
            </a:fld>
            <a:endParaRPr lang="zh-CN" altLang="en-US"/>
          </a:p>
        </p:txBody>
      </p:sp>
    </p:spTree>
    <p:extLst>
      <p:ext uri="{BB962C8B-B14F-4D97-AF65-F5344CB8AC3E}">
        <p14:creationId xmlns:p14="http://schemas.microsoft.com/office/powerpoint/2010/main" val="4043820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8</a:t>
            </a:fld>
            <a:endParaRPr lang="zh-CN" altLang="en-US"/>
          </a:p>
        </p:txBody>
      </p:sp>
    </p:spTree>
    <p:extLst>
      <p:ext uri="{BB962C8B-B14F-4D97-AF65-F5344CB8AC3E}">
        <p14:creationId xmlns:p14="http://schemas.microsoft.com/office/powerpoint/2010/main" val="4500231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271282-9224-455F-A57E-7968FE50BDD1}" type="slidenum">
              <a:rPr lang="zh-CN" altLang="en-US" smtClean="0"/>
              <a:t>9</a:t>
            </a:fld>
            <a:endParaRPr lang="zh-CN" altLang="en-US"/>
          </a:p>
        </p:txBody>
      </p:sp>
    </p:spTree>
    <p:extLst>
      <p:ext uri="{BB962C8B-B14F-4D97-AF65-F5344CB8AC3E}">
        <p14:creationId xmlns:p14="http://schemas.microsoft.com/office/powerpoint/2010/main" val="7710368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3046413" y="2244726"/>
            <a:ext cx="18278475" cy="4775200"/>
          </a:xfrm>
        </p:spPr>
        <p:txBody>
          <a:bodyPr anchor="b"/>
          <a:lstStyle>
            <a:lvl1pPr algn="ctr">
              <a:defRPr sz="11994"/>
            </a:lvl1pPr>
          </a:lstStyle>
          <a:p>
            <a:r>
              <a:rPr lang="zh-CN" altLang="en-US"/>
              <a:t>单击此处编辑母版标题样式</a:t>
            </a:r>
            <a:endParaRPr lang="en-US" dirty="0"/>
          </a:p>
        </p:txBody>
      </p:sp>
      <p:sp>
        <p:nvSpPr>
          <p:cNvPr id="3" name="Subtitle 2"/>
          <p:cNvSpPr>
            <a:spLocks noGrp="1"/>
          </p:cNvSpPr>
          <p:nvPr>
            <p:ph type="subTitle" idx="1"/>
          </p:nvPr>
        </p:nvSpPr>
        <p:spPr>
          <a:xfrm>
            <a:off x="3046413" y="7204076"/>
            <a:ext cx="18278475" cy="3311524"/>
          </a:xfrm>
        </p:spPr>
        <p:txBody>
          <a:bodyPr/>
          <a:lstStyle>
            <a:lvl1pPr marL="0" indent="0" algn="ctr">
              <a:buNone/>
              <a:defRPr sz="4798"/>
            </a:lvl1pPr>
            <a:lvl2pPr marL="913943" indent="0" algn="ctr">
              <a:buNone/>
              <a:defRPr sz="3998"/>
            </a:lvl2pPr>
            <a:lvl3pPr marL="1827886" indent="0" algn="ctr">
              <a:buNone/>
              <a:defRPr sz="3598"/>
            </a:lvl3pPr>
            <a:lvl4pPr marL="2741828" indent="0" algn="ctr">
              <a:buNone/>
              <a:defRPr sz="3198"/>
            </a:lvl4pPr>
            <a:lvl5pPr marL="3655771" indent="0" algn="ctr">
              <a:buNone/>
              <a:defRPr sz="3198"/>
            </a:lvl5pPr>
            <a:lvl6pPr marL="4569714" indent="0" algn="ctr">
              <a:buNone/>
              <a:defRPr sz="3198"/>
            </a:lvl6pPr>
            <a:lvl7pPr marL="5483657" indent="0" algn="ctr">
              <a:buNone/>
              <a:defRPr sz="3198"/>
            </a:lvl7pPr>
            <a:lvl8pPr marL="6397600" indent="0" algn="ctr">
              <a:buNone/>
              <a:defRPr sz="3198"/>
            </a:lvl8pPr>
            <a:lvl9pPr marL="7311542" indent="0" algn="ctr">
              <a:buNone/>
              <a:defRPr sz="3198"/>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pPr>
              <a:defRPr/>
            </a:pPr>
            <a:fld id="{967F5653-76E0-42F8-92E1-1302A644EA98}" type="datetimeFigureOut">
              <a:rPr lang="zh-CN" altLang="en-US" smtClean="0"/>
              <a:t>2021/5/6</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C7F371FB-48DE-436C-8DC0-C0FA19D2A4BB}" type="slidenum">
              <a:rPr lang="zh-CN" altLang="en-US" smtClean="0"/>
              <a:t>‹#›</a:t>
            </a:fld>
            <a:endParaRPr lang="zh-CN" altLang="en-US"/>
          </a:p>
        </p:txBody>
      </p:sp>
    </p:spTree>
    <p:extLst>
      <p:ext uri="{BB962C8B-B14F-4D97-AF65-F5344CB8AC3E}">
        <p14:creationId xmlns:p14="http://schemas.microsoft.com/office/powerpoint/2010/main" val="3314858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defRPr/>
            </a:pPr>
            <a:fld id="{7E97CAC6-3487-4B84-A527-4B0978F38CB7}" type="datetimeFigureOut">
              <a:rPr lang="zh-CN" altLang="en-US" smtClean="0"/>
              <a:t>2021/5/6</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D3FCD4BB-C23D-42FC-A8B3-B6DC6ECEF46F}" type="slidenum">
              <a:rPr lang="zh-CN" altLang="en-US" smtClean="0"/>
              <a:t>‹#›</a:t>
            </a:fld>
            <a:endParaRPr lang="zh-CN" altLang="en-US"/>
          </a:p>
        </p:txBody>
      </p:sp>
    </p:spTree>
    <p:extLst>
      <p:ext uri="{BB962C8B-B14F-4D97-AF65-F5344CB8AC3E}">
        <p14:creationId xmlns:p14="http://schemas.microsoft.com/office/powerpoint/2010/main" val="4011920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0711" y="730250"/>
            <a:ext cx="5255062" cy="11623676"/>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675527" y="730250"/>
            <a:ext cx="15460543" cy="11623676"/>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defRPr/>
            </a:pPr>
            <a:fld id="{DC2173D4-66F5-42F3-8EDD-E9FCBD78934D}" type="datetimeFigureOut">
              <a:rPr lang="zh-CN" altLang="en-US" smtClean="0"/>
              <a:t>2021/5/6</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EB81F99D-11EB-4D67-8CCC-9EA3546D5266}" type="slidenum">
              <a:rPr lang="zh-CN" altLang="en-US" smtClean="0"/>
              <a:t>‹#›</a:t>
            </a:fld>
            <a:endParaRPr lang="zh-CN" altLang="en-US"/>
          </a:p>
        </p:txBody>
      </p:sp>
    </p:spTree>
    <p:extLst>
      <p:ext uri="{BB962C8B-B14F-4D97-AF65-F5344CB8AC3E}">
        <p14:creationId xmlns:p14="http://schemas.microsoft.com/office/powerpoint/2010/main" val="20719007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仅标题">
    <p:spTree>
      <p:nvGrpSpPr>
        <p:cNvPr id="1" name=""/>
        <p:cNvGrpSpPr/>
        <p:nvPr/>
      </p:nvGrpSpPr>
      <p:grpSpPr>
        <a:xfrm>
          <a:off x="0" y="0"/>
          <a:ext cx="0" cy="0"/>
          <a:chOff x="0" y="0"/>
          <a:chExt cx="0" cy="0"/>
        </a:xfrm>
      </p:grpSpPr>
      <p:sp>
        <p:nvSpPr>
          <p:cNvPr id="2" name="平行四边形 49"/>
          <p:cNvSpPr>
            <a:spLocks noChangeArrowheads="1"/>
          </p:cNvSpPr>
          <p:nvPr userDrawn="1"/>
        </p:nvSpPr>
        <p:spPr bwMode="auto">
          <a:xfrm>
            <a:off x="1244995" y="330712"/>
            <a:ext cx="23165428" cy="1101724"/>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3598" dirty="0">
              <a:solidFill>
                <a:srgbClr val="FFFFFF"/>
              </a:solidFill>
            </a:endParaRPr>
          </a:p>
        </p:txBody>
      </p:sp>
      <p:sp>
        <p:nvSpPr>
          <p:cNvPr id="3" name="平行四边形 50"/>
          <p:cNvSpPr>
            <a:spLocks noChangeArrowheads="1"/>
          </p:cNvSpPr>
          <p:nvPr userDrawn="1"/>
        </p:nvSpPr>
        <p:spPr bwMode="auto">
          <a:xfrm>
            <a:off x="12696" y="330712"/>
            <a:ext cx="1504166" cy="1101724"/>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3598">
              <a:solidFill>
                <a:srgbClr val="FFFFFF"/>
              </a:solidFill>
            </a:endParaRPr>
          </a:p>
        </p:txBody>
      </p:sp>
      <p:sp>
        <p:nvSpPr>
          <p:cNvPr id="5" name="文本框 4">
            <a:extLst>
              <a:ext uri="{FF2B5EF4-FFF2-40B4-BE49-F238E27FC236}">
                <a16:creationId xmlns:a16="http://schemas.microsoft.com/office/drawing/2014/main" id="{C861DA05-CA71-EB49-99F7-4842360F2F76}"/>
              </a:ext>
            </a:extLst>
          </p:cNvPr>
          <p:cNvSpPr txBox="1"/>
          <p:nvPr userDrawn="1"/>
        </p:nvSpPr>
        <p:spPr>
          <a:xfrm>
            <a:off x="18066327" y="609599"/>
            <a:ext cx="5209309" cy="526473"/>
          </a:xfrm>
          <a:prstGeom prst="rect">
            <a:avLst/>
          </a:prstGeom>
          <a:noFill/>
        </p:spPr>
        <p:txBody>
          <a:bodyPr wrap="square" rtlCol="0">
            <a:spAutoFit/>
          </a:bodyPr>
          <a:lstStyle/>
          <a:p>
            <a:r>
              <a:rPr kumimoji="1" lang="en-US" altLang="zh-CN" sz="2800" b="1" dirty="0">
                <a:solidFill>
                  <a:schemeClr val="bg1"/>
                </a:solidFill>
              </a:rPr>
              <a:t>《</a:t>
            </a:r>
            <a:r>
              <a:rPr kumimoji="1" lang="en" altLang="zh-CN" sz="2800" b="1" dirty="0" err="1">
                <a:solidFill>
                  <a:schemeClr val="bg1"/>
                </a:solidFill>
              </a:rPr>
              <a:t>Jupyter</a:t>
            </a:r>
            <a:r>
              <a:rPr kumimoji="1" lang="zh-CN" altLang="en-US" sz="2800" b="1" dirty="0">
                <a:solidFill>
                  <a:schemeClr val="bg1"/>
                </a:solidFill>
              </a:rPr>
              <a:t>金融应用从入门到实践</a:t>
            </a:r>
            <a:r>
              <a:rPr kumimoji="1" lang="en-US" altLang="zh-CN" sz="2800" b="1" dirty="0">
                <a:solidFill>
                  <a:schemeClr val="bg1"/>
                </a:solidFill>
              </a:rPr>
              <a:t>》</a:t>
            </a:r>
            <a:endParaRPr kumimoji="1" lang="zh-CN" altLang="en-US" sz="2800" b="1" dirty="0">
              <a:solidFill>
                <a:schemeClr val="bg1"/>
              </a:solidFill>
            </a:endParaRPr>
          </a:p>
        </p:txBody>
      </p:sp>
    </p:spTree>
    <p:extLst>
      <p:ext uri="{BB962C8B-B14F-4D97-AF65-F5344CB8AC3E}">
        <p14:creationId xmlns:p14="http://schemas.microsoft.com/office/powerpoint/2010/main" val="3057331450"/>
      </p:ext>
    </p:extLst>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defRPr/>
            </a:pPr>
            <a:fld id="{4854B13A-C25E-4BD4-A182-EF99CDEA6C38}" type="datetimeFigureOut">
              <a:rPr lang="zh-CN" altLang="en-US" smtClean="0"/>
              <a:t>2021/5/6</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BAEC15BD-7B16-492D-AC1C-CD5CEF536D99}" type="slidenum">
              <a:rPr lang="zh-CN" altLang="en-US" smtClean="0"/>
              <a:t>‹#›</a:t>
            </a:fld>
            <a:endParaRPr lang="zh-CN" altLang="en-US"/>
          </a:p>
        </p:txBody>
      </p:sp>
    </p:spTree>
    <p:extLst>
      <p:ext uri="{BB962C8B-B14F-4D97-AF65-F5344CB8AC3E}">
        <p14:creationId xmlns:p14="http://schemas.microsoft.com/office/powerpoint/2010/main" val="4015596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662834" y="3419477"/>
            <a:ext cx="21020246" cy="5705474"/>
          </a:xfrm>
        </p:spPr>
        <p:txBody>
          <a:bodyPr anchor="b"/>
          <a:lstStyle>
            <a:lvl1pPr>
              <a:defRPr sz="11994"/>
            </a:lvl1pPr>
          </a:lstStyle>
          <a:p>
            <a:r>
              <a:rPr lang="zh-CN" altLang="en-US"/>
              <a:t>单击此处编辑母版标题样式</a:t>
            </a:r>
            <a:endParaRPr lang="en-US" dirty="0"/>
          </a:p>
        </p:txBody>
      </p:sp>
      <p:sp>
        <p:nvSpPr>
          <p:cNvPr id="3" name="Text Placeholder 2"/>
          <p:cNvSpPr>
            <a:spLocks noGrp="1"/>
          </p:cNvSpPr>
          <p:nvPr>
            <p:ph type="body" idx="1"/>
          </p:nvPr>
        </p:nvSpPr>
        <p:spPr>
          <a:xfrm>
            <a:off x="1662834" y="9178927"/>
            <a:ext cx="21020246" cy="3000374"/>
          </a:xfrm>
        </p:spPr>
        <p:txBody>
          <a:bodyPr/>
          <a:lstStyle>
            <a:lvl1pPr marL="0" indent="0">
              <a:buNone/>
              <a:defRPr sz="4798">
                <a:solidFill>
                  <a:schemeClr val="tx1">
                    <a:tint val="75000"/>
                  </a:schemeClr>
                </a:solidFill>
              </a:defRPr>
            </a:lvl1pPr>
            <a:lvl2pPr marL="913943" indent="0">
              <a:buNone/>
              <a:defRPr sz="3998">
                <a:solidFill>
                  <a:schemeClr val="tx1">
                    <a:tint val="75000"/>
                  </a:schemeClr>
                </a:solidFill>
              </a:defRPr>
            </a:lvl2pPr>
            <a:lvl3pPr marL="1827886" indent="0">
              <a:buNone/>
              <a:defRPr sz="3598">
                <a:solidFill>
                  <a:schemeClr val="tx1">
                    <a:tint val="75000"/>
                  </a:schemeClr>
                </a:solidFill>
              </a:defRPr>
            </a:lvl3pPr>
            <a:lvl4pPr marL="2741828" indent="0">
              <a:buNone/>
              <a:defRPr sz="3198">
                <a:solidFill>
                  <a:schemeClr val="tx1">
                    <a:tint val="75000"/>
                  </a:schemeClr>
                </a:solidFill>
              </a:defRPr>
            </a:lvl4pPr>
            <a:lvl5pPr marL="3655771" indent="0">
              <a:buNone/>
              <a:defRPr sz="3198">
                <a:solidFill>
                  <a:schemeClr val="tx1">
                    <a:tint val="75000"/>
                  </a:schemeClr>
                </a:solidFill>
              </a:defRPr>
            </a:lvl5pPr>
            <a:lvl6pPr marL="4569714" indent="0">
              <a:buNone/>
              <a:defRPr sz="3198">
                <a:solidFill>
                  <a:schemeClr val="tx1">
                    <a:tint val="75000"/>
                  </a:schemeClr>
                </a:solidFill>
              </a:defRPr>
            </a:lvl6pPr>
            <a:lvl7pPr marL="5483657" indent="0">
              <a:buNone/>
              <a:defRPr sz="3198">
                <a:solidFill>
                  <a:schemeClr val="tx1">
                    <a:tint val="75000"/>
                  </a:schemeClr>
                </a:solidFill>
              </a:defRPr>
            </a:lvl7pPr>
            <a:lvl8pPr marL="6397600" indent="0">
              <a:buNone/>
              <a:defRPr sz="3198">
                <a:solidFill>
                  <a:schemeClr val="tx1">
                    <a:tint val="75000"/>
                  </a:schemeClr>
                </a:solidFill>
              </a:defRPr>
            </a:lvl8pPr>
            <a:lvl9pPr marL="7311542" indent="0">
              <a:buNone/>
              <a:defRPr sz="3198">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a:defRPr/>
            </a:pPr>
            <a:fld id="{6F874B35-2CB5-478A-93D6-6F5A758111CC}" type="datetimeFigureOut">
              <a:rPr lang="zh-CN" altLang="en-US" smtClean="0"/>
              <a:t>2021/5/6</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pPr>
              <a:defRPr/>
            </a:pPr>
            <a:fld id="{872E4B2B-5049-4B41-91A8-FF818986ECF0}" type="slidenum">
              <a:rPr lang="zh-CN" altLang="en-US" smtClean="0"/>
              <a:t>‹#›</a:t>
            </a:fld>
            <a:endParaRPr lang="zh-CN" altLang="en-US"/>
          </a:p>
        </p:txBody>
      </p:sp>
    </p:spTree>
    <p:extLst>
      <p:ext uri="{BB962C8B-B14F-4D97-AF65-F5344CB8AC3E}">
        <p14:creationId xmlns:p14="http://schemas.microsoft.com/office/powerpoint/2010/main" val="432912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675527" y="3651250"/>
            <a:ext cx="10357803" cy="87026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12337970" y="3651250"/>
            <a:ext cx="10357803" cy="87026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pPr>
              <a:defRPr/>
            </a:pPr>
            <a:fld id="{7765F18A-B9DB-4EC7-B8DD-93BAD9A9D6F4}" type="datetimeFigureOut">
              <a:rPr lang="zh-CN" altLang="en-US" smtClean="0"/>
              <a:t>2021/5/6</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52DB3ECB-D89B-4A56-AC36-12AE696FE390}" type="slidenum">
              <a:rPr lang="zh-CN" altLang="en-US" smtClean="0"/>
              <a:t>‹#›</a:t>
            </a:fld>
            <a:endParaRPr lang="zh-CN" altLang="en-US"/>
          </a:p>
        </p:txBody>
      </p:sp>
    </p:spTree>
    <p:extLst>
      <p:ext uri="{BB962C8B-B14F-4D97-AF65-F5344CB8AC3E}">
        <p14:creationId xmlns:p14="http://schemas.microsoft.com/office/powerpoint/2010/main" val="2295409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678701" y="730251"/>
            <a:ext cx="21020246" cy="2651126"/>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678702" y="3362326"/>
            <a:ext cx="10310201" cy="1647824"/>
          </a:xfrm>
        </p:spPr>
        <p:txBody>
          <a:bodyPr anchor="b"/>
          <a:lstStyle>
            <a:lvl1pPr marL="0" indent="0">
              <a:buNone/>
              <a:defRPr sz="4798" b="1"/>
            </a:lvl1pPr>
            <a:lvl2pPr marL="913943" indent="0">
              <a:buNone/>
              <a:defRPr sz="3998" b="1"/>
            </a:lvl2pPr>
            <a:lvl3pPr marL="1827886" indent="0">
              <a:buNone/>
              <a:defRPr sz="3598" b="1"/>
            </a:lvl3pPr>
            <a:lvl4pPr marL="2741828" indent="0">
              <a:buNone/>
              <a:defRPr sz="3198" b="1"/>
            </a:lvl4pPr>
            <a:lvl5pPr marL="3655771" indent="0">
              <a:buNone/>
              <a:defRPr sz="3198" b="1"/>
            </a:lvl5pPr>
            <a:lvl6pPr marL="4569714" indent="0">
              <a:buNone/>
              <a:defRPr sz="3198" b="1"/>
            </a:lvl6pPr>
            <a:lvl7pPr marL="5483657" indent="0">
              <a:buNone/>
              <a:defRPr sz="3198" b="1"/>
            </a:lvl7pPr>
            <a:lvl8pPr marL="6397600" indent="0">
              <a:buNone/>
              <a:defRPr sz="3198" b="1"/>
            </a:lvl8pPr>
            <a:lvl9pPr marL="7311542" indent="0">
              <a:buNone/>
              <a:defRPr sz="3198" b="1"/>
            </a:lvl9pPr>
          </a:lstStyle>
          <a:p>
            <a:pPr lvl="0"/>
            <a:r>
              <a:rPr lang="zh-CN" altLang="en-US"/>
              <a:t>单击此处编辑母版文本样式</a:t>
            </a:r>
          </a:p>
        </p:txBody>
      </p:sp>
      <p:sp>
        <p:nvSpPr>
          <p:cNvPr id="4" name="Content Placeholder 3"/>
          <p:cNvSpPr>
            <a:spLocks noGrp="1"/>
          </p:cNvSpPr>
          <p:nvPr>
            <p:ph sz="half" idx="2"/>
          </p:nvPr>
        </p:nvSpPr>
        <p:spPr>
          <a:xfrm>
            <a:off x="1678702" y="5010150"/>
            <a:ext cx="10310201" cy="73691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12337971" y="3362326"/>
            <a:ext cx="10360977" cy="1647824"/>
          </a:xfrm>
        </p:spPr>
        <p:txBody>
          <a:bodyPr anchor="b"/>
          <a:lstStyle>
            <a:lvl1pPr marL="0" indent="0">
              <a:buNone/>
              <a:defRPr sz="4798" b="1"/>
            </a:lvl1pPr>
            <a:lvl2pPr marL="913943" indent="0">
              <a:buNone/>
              <a:defRPr sz="3998" b="1"/>
            </a:lvl2pPr>
            <a:lvl3pPr marL="1827886" indent="0">
              <a:buNone/>
              <a:defRPr sz="3598" b="1"/>
            </a:lvl3pPr>
            <a:lvl4pPr marL="2741828" indent="0">
              <a:buNone/>
              <a:defRPr sz="3198" b="1"/>
            </a:lvl4pPr>
            <a:lvl5pPr marL="3655771" indent="0">
              <a:buNone/>
              <a:defRPr sz="3198" b="1"/>
            </a:lvl5pPr>
            <a:lvl6pPr marL="4569714" indent="0">
              <a:buNone/>
              <a:defRPr sz="3198" b="1"/>
            </a:lvl6pPr>
            <a:lvl7pPr marL="5483657" indent="0">
              <a:buNone/>
              <a:defRPr sz="3198" b="1"/>
            </a:lvl7pPr>
            <a:lvl8pPr marL="6397600" indent="0">
              <a:buNone/>
              <a:defRPr sz="3198" b="1"/>
            </a:lvl8pPr>
            <a:lvl9pPr marL="7311542" indent="0">
              <a:buNone/>
              <a:defRPr sz="3198" b="1"/>
            </a:lvl9pPr>
          </a:lstStyle>
          <a:p>
            <a:pPr lvl="0"/>
            <a:r>
              <a:rPr lang="zh-CN" altLang="en-US"/>
              <a:t>单击此处编辑母版文本样式</a:t>
            </a:r>
          </a:p>
        </p:txBody>
      </p:sp>
      <p:sp>
        <p:nvSpPr>
          <p:cNvPr id="6" name="Content Placeholder 5"/>
          <p:cNvSpPr>
            <a:spLocks noGrp="1"/>
          </p:cNvSpPr>
          <p:nvPr>
            <p:ph sz="quarter" idx="4"/>
          </p:nvPr>
        </p:nvSpPr>
        <p:spPr>
          <a:xfrm>
            <a:off x="12337971" y="5010150"/>
            <a:ext cx="10360977" cy="736917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pPr>
              <a:defRPr/>
            </a:pPr>
            <a:fld id="{BDDAE942-DEDF-46C5-8F0D-85A73406F10B}" type="datetimeFigureOut">
              <a:rPr lang="zh-CN" altLang="en-US" smtClean="0"/>
              <a:t>2021/5/6</a:t>
            </a:fld>
            <a:endParaRPr lang="zh-CN" altLang="en-US"/>
          </a:p>
        </p:txBody>
      </p:sp>
      <p:sp>
        <p:nvSpPr>
          <p:cNvPr id="8" name="Footer Placeholder 7"/>
          <p:cNvSpPr>
            <a:spLocks noGrp="1"/>
          </p:cNvSpPr>
          <p:nvPr>
            <p:ph type="ftr" sz="quarter" idx="11"/>
          </p:nvPr>
        </p:nvSpPr>
        <p:spPr/>
        <p:txBody>
          <a:bodyPr/>
          <a:lstStyle/>
          <a:p>
            <a:pPr>
              <a:defRPr/>
            </a:pPr>
            <a:endParaRPr lang="zh-CN" altLang="en-US"/>
          </a:p>
        </p:txBody>
      </p:sp>
      <p:sp>
        <p:nvSpPr>
          <p:cNvPr id="9" name="Slide Number Placeholder 8"/>
          <p:cNvSpPr>
            <a:spLocks noGrp="1"/>
          </p:cNvSpPr>
          <p:nvPr>
            <p:ph type="sldNum" sz="quarter" idx="12"/>
          </p:nvPr>
        </p:nvSpPr>
        <p:spPr/>
        <p:txBody>
          <a:bodyPr/>
          <a:lstStyle/>
          <a:p>
            <a:pPr>
              <a:defRPr/>
            </a:pPr>
            <a:fld id="{2A880A67-37C3-4CF9-9BDF-705F68B3761C}" type="slidenum">
              <a:rPr lang="zh-CN" altLang="en-US" smtClean="0"/>
              <a:t>‹#›</a:t>
            </a:fld>
            <a:endParaRPr lang="zh-CN" altLang="en-US"/>
          </a:p>
        </p:txBody>
      </p:sp>
    </p:spTree>
    <p:extLst>
      <p:ext uri="{BB962C8B-B14F-4D97-AF65-F5344CB8AC3E}">
        <p14:creationId xmlns:p14="http://schemas.microsoft.com/office/powerpoint/2010/main" val="3343658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a:defRPr/>
            </a:pPr>
            <a:fld id="{700EFE5F-2A43-4D9F-9B11-909316E3C1C9}" type="datetimeFigureOut">
              <a:rPr lang="zh-CN" altLang="en-US" smtClean="0"/>
              <a:t>2021/5/6</a:t>
            </a:fld>
            <a:endParaRPr lang="zh-CN" altLang="en-US"/>
          </a:p>
        </p:txBody>
      </p:sp>
      <p:sp>
        <p:nvSpPr>
          <p:cNvPr id="4" name="Footer Placeholder 3"/>
          <p:cNvSpPr>
            <a:spLocks noGrp="1"/>
          </p:cNvSpPr>
          <p:nvPr>
            <p:ph type="ftr" sz="quarter" idx="11"/>
          </p:nvPr>
        </p:nvSpPr>
        <p:spPr/>
        <p:txBody>
          <a:bodyPr/>
          <a:lstStyle/>
          <a:p>
            <a:pPr>
              <a:defRPr/>
            </a:pPr>
            <a:endParaRPr lang="zh-CN" altLang="en-US"/>
          </a:p>
        </p:txBody>
      </p:sp>
      <p:sp>
        <p:nvSpPr>
          <p:cNvPr id="5" name="Slide Number Placeholder 4"/>
          <p:cNvSpPr>
            <a:spLocks noGrp="1"/>
          </p:cNvSpPr>
          <p:nvPr>
            <p:ph type="sldNum" sz="quarter" idx="12"/>
          </p:nvPr>
        </p:nvSpPr>
        <p:spPr/>
        <p:txBody>
          <a:bodyPr/>
          <a:lstStyle/>
          <a:p>
            <a:pPr>
              <a:defRPr/>
            </a:pPr>
            <a:fld id="{9B8944C7-9264-40D1-83B9-994B3139A3F9}" type="slidenum">
              <a:rPr lang="zh-CN" altLang="en-US" smtClean="0"/>
              <a:t>‹#›</a:t>
            </a:fld>
            <a:endParaRPr lang="zh-CN" altLang="en-US"/>
          </a:p>
        </p:txBody>
      </p:sp>
    </p:spTree>
    <p:extLst>
      <p:ext uri="{BB962C8B-B14F-4D97-AF65-F5344CB8AC3E}">
        <p14:creationId xmlns:p14="http://schemas.microsoft.com/office/powerpoint/2010/main" val="622639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76D8482B-9714-4ADC-BDF6-AB1BEB5DA2D8}" type="datetimeFigureOut">
              <a:rPr lang="zh-CN" altLang="en-US" smtClean="0"/>
              <a:t>2021/5/6</a:t>
            </a:fld>
            <a:endParaRPr lang="zh-CN" altLang="en-US"/>
          </a:p>
        </p:txBody>
      </p:sp>
      <p:sp>
        <p:nvSpPr>
          <p:cNvPr id="3" name="Footer Placeholder 2"/>
          <p:cNvSpPr>
            <a:spLocks noGrp="1"/>
          </p:cNvSpPr>
          <p:nvPr>
            <p:ph type="ftr" sz="quarter" idx="11"/>
          </p:nvPr>
        </p:nvSpPr>
        <p:spPr/>
        <p:txBody>
          <a:bodyPr/>
          <a:lstStyle/>
          <a:p>
            <a:pPr>
              <a:defRPr/>
            </a:pPr>
            <a:endParaRPr lang="zh-CN" altLang="en-US"/>
          </a:p>
        </p:txBody>
      </p:sp>
      <p:sp>
        <p:nvSpPr>
          <p:cNvPr id="4" name="Slide Number Placeholder 3"/>
          <p:cNvSpPr>
            <a:spLocks noGrp="1"/>
          </p:cNvSpPr>
          <p:nvPr>
            <p:ph type="sldNum" sz="quarter" idx="12"/>
          </p:nvPr>
        </p:nvSpPr>
        <p:spPr/>
        <p:txBody>
          <a:bodyPr/>
          <a:lstStyle/>
          <a:p>
            <a:pPr>
              <a:defRPr/>
            </a:pPr>
            <a:fld id="{899559ED-EDD0-43BF-AD2A-E750636F3751}" type="slidenum">
              <a:rPr lang="zh-CN" altLang="en-US" smtClean="0"/>
              <a:t>‹#›</a:t>
            </a:fld>
            <a:endParaRPr lang="zh-CN" altLang="en-US"/>
          </a:p>
        </p:txBody>
      </p:sp>
    </p:spTree>
    <p:extLst>
      <p:ext uri="{BB962C8B-B14F-4D97-AF65-F5344CB8AC3E}">
        <p14:creationId xmlns:p14="http://schemas.microsoft.com/office/powerpoint/2010/main" val="819628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678702" y="914400"/>
            <a:ext cx="7860378" cy="3200400"/>
          </a:xfrm>
        </p:spPr>
        <p:txBody>
          <a:bodyPr anchor="b"/>
          <a:lstStyle>
            <a:lvl1pPr>
              <a:defRPr sz="6397"/>
            </a:lvl1pPr>
          </a:lstStyle>
          <a:p>
            <a:r>
              <a:rPr lang="zh-CN" altLang="en-US"/>
              <a:t>单击此处编辑母版标题样式</a:t>
            </a:r>
            <a:endParaRPr lang="en-US" dirty="0"/>
          </a:p>
        </p:txBody>
      </p:sp>
      <p:sp>
        <p:nvSpPr>
          <p:cNvPr id="3" name="Content Placeholder 2"/>
          <p:cNvSpPr>
            <a:spLocks noGrp="1"/>
          </p:cNvSpPr>
          <p:nvPr>
            <p:ph idx="1"/>
          </p:nvPr>
        </p:nvSpPr>
        <p:spPr>
          <a:xfrm>
            <a:off x="10360977" y="1974851"/>
            <a:ext cx="12337971" cy="9747250"/>
          </a:xfrm>
        </p:spPr>
        <p:txBody>
          <a:bodyPr/>
          <a:lstStyle>
            <a:lvl1pPr>
              <a:defRPr sz="6397"/>
            </a:lvl1pPr>
            <a:lvl2pPr>
              <a:defRPr sz="5597"/>
            </a:lvl2pPr>
            <a:lvl3pPr>
              <a:defRPr sz="4798"/>
            </a:lvl3pPr>
            <a:lvl4pPr>
              <a:defRPr sz="3998"/>
            </a:lvl4pPr>
            <a:lvl5pPr>
              <a:defRPr sz="3998"/>
            </a:lvl5pPr>
            <a:lvl6pPr>
              <a:defRPr sz="3998"/>
            </a:lvl6pPr>
            <a:lvl7pPr>
              <a:defRPr sz="3998"/>
            </a:lvl7pPr>
            <a:lvl8pPr>
              <a:defRPr sz="3998"/>
            </a:lvl8pPr>
            <a:lvl9pPr>
              <a:defRPr sz="3998"/>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678702" y="4114800"/>
            <a:ext cx="7860378" cy="7623176"/>
          </a:xfrm>
        </p:spPr>
        <p:txBody>
          <a:bodyPr/>
          <a:lstStyle>
            <a:lvl1pPr marL="0" indent="0">
              <a:buNone/>
              <a:defRPr sz="3198"/>
            </a:lvl1pPr>
            <a:lvl2pPr marL="913943" indent="0">
              <a:buNone/>
              <a:defRPr sz="2799"/>
            </a:lvl2pPr>
            <a:lvl3pPr marL="1827886" indent="0">
              <a:buNone/>
              <a:defRPr sz="2399"/>
            </a:lvl3pPr>
            <a:lvl4pPr marL="2741828" indent="0">
              <a:buNone/>
              <a:defRPr sz="1999"/>
            </a:lvl4pPr>
            <a:lvl5pPr marL="3655771" indent="0">
              <a:buNone/>
              <a:defRPr sz="1999"/>
            </a:lvl5pPr>
            <a:lvl6pPr marL="4569714" indent="0">
              <a:buNone/>
              <a:defRPr sz="1999"/>
            </a:lvl6pPr>
            <a:lvl7pPr marL="5483657" indent="0">
              <a:buNone/>
              <a:defRPr sz="1999"/>
            </a:lvl7pPr>
            <a:lvl8pPr marL="6397600" indent="0">
              <a:buNone/>
              <a:defRPr sz="1999"/>
            </a:lvl8pPr>
            <a:lvl9pPr marL="7311542" indent="0">
              <a:buNone/>
              <a:defRPr sz="1999"/>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a:defRPr/>
            </a:pPr>
            <a:fld id="{8C921D7F-B211-4655-91B5-D6DC942F7F91}" type="datetimeFigureOut">
              <a:rPr lang="zh-CN" altLang="en-US" smtClean="0"/>
              <a:t>2021/5/6</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5E244EC9-776D-4F5D-B210-015A3A3FF53D}" type="slidenum">
              <a:rPr lang="zh-CN" altLang="en-US" smtClean="0"/>
              <a:t>‹#›</a:t>
            </a:fld>
            <a:endParaRPr lang="zh-CN" altLang="en-US"/>
          </a:p>
        </p:txBody>
      </p:sp>
    </p:spTree>
    <p:extLst>
      <p:ext uri="{BB962C8B-B14F-4D97-AF65-F5344CB8AC3E}">
        <p14:creationId xmlns:p14="http://schemas.microsoft.com/office/powerpoint/2010/main" val="1726499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678702" y="914400"/>
            <a:ext cx="7860378" cy="3200400"/>
          </a:xfrm>
        </p:spPr>
        <p:txBody>
          <a:bodyPr anchor="b"/>
          <a:lstStyle>
            <a:lvl1pPr>
              <a:defRPr sz="6397"/>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0360977" y="1974851"/>
            <a:ext cx="12337971" cy="9747250"/>
          </a:xfrm>
        </p:spPr>
        <p:txBody>
          <a:bodyPr anchor="t"/>
          <a:lstStyle>
            <a:lvl1pPr marL="0" indent="0">
              <a:buNone/>
              <a:defRPr sz="6397"/>
            </a:lvl1pPr>
            <a:lvl2pPr marL="913943" indent="0">
              <a:buNone/>
              <a:defRPr sz="5597"/>
            </a:lvl2pPr>
            <a:lvl3pPr marL="1827886" indent="0">
              <a:buNone/>
              <a:defRPr sz="4798"/>
            </a:lvl3pPr>
            <a:lvl4pPr marL="2741828" indent="0">
              <a:buNone/>
              <a:defRPr sz="3998"/>
            </a:lvl4pPr>
            <a:lvl5pPr marL="3655771" indent="0">
              <a:buNone/>
              <a:defRPr sz="3998"/>
            </a:lvl5pPr>
            <a:lvl6pPr marL="4569714" indent="0">
              <a:buNone/>
              <a:defRPr sz="3998"/>
            </a:lvl6pPr>
            <a:lvl7pPr marL="5483657" indent="0">
              <a:buNone/>
              <a:defRPr sz="3998"/>
            </a:lvl7pPr>
            <a:lvl8pPr marL="6397600" indent="0">
              <a:buNone/>
              <a:defRPr sz="3998"/>
            </a:lvl8pPr>
            <a:lvl9pPr marL="7311542" indent="0">
              <a:buNone/>
              <a:defRPr sz="3998"/>
            </a:lvl9pPr>
          </a:lstStyle>
          <a:p>
            <a:r>
              <a:rPr lang="zh-CN" altLang="en-US"/>
              <a:t>单击图标添加图片</a:t>
            </a:r>
            <a:endParaRPr lang="en-US" dirty="0"/>
          </a:p>
        </p:txBody>
      </p:sp>
      <p:sp>
        <p:nvSpPr>
          <p:cNvPr id="4" name="Text Placeholder 3"/>
          <p:cNvSpPr>
            <a:spLocks noGrp="1"/>
          </p:cNvSpPr>
          <p:nvPr>
            <p:ph type="body" sz="half" idx="2"/>
          </p:nvPr>
        </p:nvSpPr>
        <p:spPr>
          <a:xfrm>
            <a:off x="1678702" y="4114800"/>
            <a:ext cx="7860378" cy="7623176"/>
          </a:xfrm>
        </p:spPr>
        <p:txBody>
          <a:bodyPr/>
          <a:lstStyle>
            <a:lvl1pPr marL="0" indent="0">
              <a:buNone/>
              <a:defRPr sz="3198"/>
            </a:lvl1pPr>
            <a:lvl2pPr marL="913943" indent="0">
              <a:buNone/>
              <a:defRPr sz="2799"/>
            </a:lvl2pPr>
            <a:lvl3pPr marL="1827886" indent="0">
              <a:buNone/>
              <a:defRPr sz="2399"/>
            </a:lvl3pPr>
            <a:lvl4pPr marL="2741828" indent="0">
              <a:buNone/>
              <a:defRPr sz="1999"/>
            </a:lvl4pPr>
            <a:lvl5pPr marL="3655771" indent="0">
              <a:buNone/>
              <a:defRPr sz="1999"/>
            </a:lvl5pPr>
            <a:lvl6pPr marL="4569714" indent="0">
              <a:buNone/>
              <a:defRPr sz="1999"/>
            </a:lvl6pPr>
            <a:lvl7pPr marL="5483657" indent="0">
              <a:buNone/>
              <a:defRPr sz="1999"/>
            </a:lvl7pPr>
            <a:lvl8pPr marL="6397600" indent="0">
              <a:buNone/>
              <a:defRPr sz="1999"/>
            </a:lvl8pPr>
            <a:lvl9pPr marL="7311542" indent="0">
              <a:buNone/>
              <a:defRPr sz="1999"/>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a:defRPr/>
            </a:pPr>
            <a:fld id="{8C7D0A83-28AD-47D5-961B-D3CDE6CF1ABC}" type="datetimeFigureOut">
              <a:rPr lang="zh-CN" altLang="en-US" smtClean="0"/>
              <a:t>2021/5/6</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pPr>
              <a:defRPr/>
            </a:pPr>
            <a:fld id="{5A4E83A0-8CC4-4444-A699-95E94BD67A7C}" type="slidenum">
              <a:rPr lang="zh-CN" altLang="en-US" smtClean="0"/>
              <a:t>‹#›</a:t>
            </a:fld>
            <a:endParaRPr lang="zh-CN" altLang="en-US"/>
          </a:p>
        </p:txBody>
      </p:sp>
    </p:spTree>
    <p:extLst>
      <p:ext uri="{BB962C8B-B14F-4D97-AF65-F5344CB8AC3E}">
        <p14:creationId xmlns:p14="http://schemas.microsoft.com/office/powerpoint/2010/main" val="153949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527" y="730251"/>
            <a:ext cx="21020246" cy="2651126"/>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675527" y="3651250"/>
            <a:ext cx="21020246" cy="8702676"/>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675527" y="12712701"/>
            <a:ext cx="5483543" cy="730250"/>
          </a:xfrm>
          <a:prstGeom prst="rect">
            <a:avLst/>
          </a:prstGeom>
        </p:spPr>
        <p:txBody>
          <a:bodyPr vert="horz" lIns="91440" tIns="45720" rIns="91440" bIns="45720" rtlCol="0" anchor="ctr"/>
          <a:lstStyle>
            <a:lvl1pPr algn="l">
              <a:defRPr sz="2399">
                <a:solidFill>
                  <a:schemeClr val="tx1">
                    <a:tint val="75000"/>
                  </a:schemeClr>
                </a:solidFill>
              </a:defRPr>
            </a:lvl1pPr>
          </a:lstStyle>
          <a:p>
            <a:pPr>
              <a:defRPr/>
            </a:pPr>
            <a:fld id="{C5DA89F0-6659-4D88-AC57-367E293871F8}" type="datetimeFigureOut">
              <a:rPr lang="zh-CN" altLang="en-US" smtClean="0"/>
              <a:t>2021/5/6</a:t>
            </a:fld>
            <a:endParaRPr lang="zh-CN" altLang="en-US"/>
          </a:p>
        </p:txBody>
      </p:sp>
      <p:sp>
        <p:nvSpPr>
          <p:cNvPr id="5" name="Footer Placeholder 4"/>
          <p:cNvSpPr>
            <a:spLocks noGrp="1"/>
          </p:cNvSpPr>
          <p:nvPr>
            <p:ph type="ftr" sz="quarter" idx="3"/>
          </p:nvPr>
        </p:nvSpPr>
        <p:spPr>
          <a:xfrm>
            <a:off x="8072993" y="12712701"/>
            <a:ext cx="8225314" cy="730250"/>
          </a:xfrm>
          <a:prstGeom prst="rect">
            <a:avLst/>
          </a:prstGeom>
        </p:spPr>
        <p:txBody>
          <a:bodyPr vert="horz" lIns="91440" tIns="45720" rIns="91440" bIns="45720" rtlCol="0" anchor="ctr"/>
          <a:lstStyle>
            <a:lvl1pPr algn="ctr">
              <a:defRPr sz="2399">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a:xfrm>
            <a:off x="17212230" y="12712701"/>
            <a:ext cx="5483543" cy="730250"/>
          </a:xfrm>
          <a:prstGeom prst="rect">
            <a:avLst/>
          </a:prstGeom>
        </p:spPr>
        <p:txBody>
          <a:bodyPr vert="horz" lIns="91440" tIns="45720" rIns="91440" bIns="45720" rtlCol="0" anchor="ctr"/>
          <a:lstStyle>
            <a:lvl1pPr algn="r">
              <a:defRPr sz="2399">
                <a:solidFill>
                  <a:schemeClr val="tx1">
                    <a:tint val="75000"/>
                  </a:schemeClr>
                </a:solidFill>
              </a:defRPr>
            </a:lvl1pPr>
          </a:lstStyle>
          <a:p>
            <a:pPr>
              <a:defRPr/>
            </a:pPr>
            <a:fld id="{863E17F0-A094-4CA3-94BB-0BB941CA9873}" type="slidenum">
              <a:rPr lang="zh-CN" altLang="en-US" smtClean="0"/>
              <a:t>‹#›</a:t>
            </a:fld>
            <a:endParaRPr lang="zh-CN" altLang="en-US"/>
          </a:p>
        </p:txBody>
      </p:sp>
    </p:spTree>
    <p:extLst>
      <p:ext uri="{BB962C8B-B14F-4D97-AF65-F5344CB8AC3E}">
        <p14:creationId xmlns:p14="http://schemas.microsoft.com/office/powerpoint/2010/main" val="188379053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1827886" rtl="0" eaLnBrk="1" latinLnBrk="0" hangingPunct="1">
        <a:lnSpc>
          <a:spcPct val="90000"/>
        </a:lnSpc>
        <a:spcBef>
          <a:spcPct val="0"/>
        </a:spcBef>
        <a:buNone/>
        <a:defRPr sz="8796" kern="1200">
          <a:solidFill>
            <a:schemeClr val="tx1"/>
          </a:solidFill>
          <a:latin typeface="+mj-lt"/>
          <a:ea typeface="+mj-ea"/>
          <a:cs typeface="+mj-cs"/>
        </a:defRPr>
      </a:lvl1pPr>
    </p:titleStyle>
    <p:bodyStyle>
      <a:lvl1pPr marL="456971" indent="-456971" algn="l" defTabSz="1827886" rtl="0" eaLnBrk="1" latinLnBrk="0" hangingPunct="1">
        <a:lnSpc>
          <a:spcPct val="90000"/>
        </a:lnSpc>
        <a:spcBef>
          <a:spcPts val="1999"/>
        </a:spcBef>
        <a:buFont typeface="Arial" panose="020B0604020202020204" pitchFamily="34" charset="0"/>
        <a:buChar char="•"/>
        <a:defRPr sz="5597" kern="1200">
          <a:solidFill>
            <a:schemeClr val="tx1"/>
          </a:solidFill>
          <a:latin typeface="+mn-lt"/>
          <a:ea typeface="+mn-ea"/>
          <a:cs typeface="+mn-cs"/>
        </a:defRPr>
      </a:lvl1pPr>
      <a:lvl2pPr marL="1370914" indent="-456971" algn="l" defTabSz="1827886" rtl="0" eaLnBrk="1" latinLnBrk="0" hangingPunct="1">
        <a:lnSpc>
          <a:spcPct val="90000"/>
        </a:lnSpc>
        <a:spcBef>
          <a:spcPts val="999"/>
        </a:spcBef>
        <a:buFont typeface="Arial" panose="020B0604020202020204" pitchFamily="34" charset="0"/>
        <a:buChar char="•"/>
        <a:defRPr sz="4798" kern="1200">
          <a:solidFill>
            <a:schemeClr val="tx1"/>
          </a:solidFill>
          <a:latin typeface="+mn-lt"/>
          <a:ea typeface="+mn-ea"/>
          <a:cs typeface="+mn-cs"/>
        </a:defRPr>
      </a:lvl2pPr>
      <a:lvl3pPr marL="2284857" indent="-456971" algn="l" defTabSz="1827886" rtl="0" eaLnBrk="1" latinLnBrk="0" hangingPunct="1">
        <a:lnSpc>
          <a:spcPct val="90000"/>
        </a:lnSpc>
        <a:spcBef>
          <a:spcPts val="999"/>
        </a:spcBef>
        <a:buFont typeface="Arial" panose="020B0604020202020204" pitchFamily="34" charset="0"/>
        <a:buChar char="•"/>
        <a:defRPr sz="3998" kern="1200">
          <a:solidFill>
            <a:schemeClr val="tx1"/>
          </a:solidFill>
          <a:latin typeface="+mn-lt"/>
          <a:ea typeface="+mn-ea"/>
          <a:cs typeface="+mn-cs"/>
        </a:defRPr>
      </a:lvl3pPr>
      <a:lvl4pPr marL="3198800" indent="-456971" algn="l" defTabSz="1827886" rtl="0" eaLnBrk="1" latinLnBrk="0" hangingPunct="1">
        <a:lnSpc>
          <a:spcPct val="90000"/>
        </a:lnSpc>
        <a:spcBef>
          <a:spcPts val="999"/>
        </a:spcBef>
        <a:buFont typeface="Arial" panose="020B0604020202020204" pitchFamily="34" charset="0"/>
        <a:buChar char="•"/>
        <a:defRPr sz="3598" kern="1200">
          <a:solidFill>
            <a:schemeClr val="tx1"/>
          </a:solidFill>
          <a:latin typeface="+mn-lt"/>
          <a:ea typeface="+mn-ea"/>
          <a:cs typeface="+mn-cs"/>
        </a:defRPr>
      </a:lvl4pPr>
      <a:lvl5pPr marL="4112743" indent="-456971" algn="l" defTabSz="1827886" rtl="0" eaLnBrk="1" latinLnBrk="0" hangingPunct="1">
        <a:lnSpc>
          <a:spcPct val="90000"/>
        </a:lnSpc>
        <a:spcBef>
          <a:spcPts val="999"/>
        </a:spcBef>
        <a:buFont typeface="Arial" panose="020B0604020202020204" pitchFamily="34" charset="0"/>
        <a:buChar char="•"/>
        <a:defRPr sz="3598" kern="1200">
          <a:solidFill>
            <a:schemeClr val="tx1"/>
          </a:solidFill>
          <a:latin typeface="+mn-lt"/>
          <a:ea typeface="+mn-ea"/>
          <a:cs typeface="+mn-cs"/>
        </a:defRPr>
      </a:lvl5pPr>
      <a:lvl6pPr marL="5026685" indent="-456971" algn="l" defTabSz="1827886" rtl="0" eaLnBrk="1" latinLnBrk="0" hangingPunct="1">
        <a:lnSpc>
          <a:spcPct val="90000"/>
        </a:lnSpc>
        <a:spcBef>
          <a:spcPts val="999"/>
        </a:spcBef>
        <a:buFont typeface="Arial" panose="020B0604020202020204" pitchFamily="34" charset="0"/>
        <a:buChar char="•"/>
        <a:defRPr sz="3598" kern="1200">
          <a:solidFill>
            <a:schemeClr val="tx1"/>
          </a:solidFill>
          <a:latin typeface="+mn-lt"/>
          <a:ea typeface="+mn-ea"/>
          <a:cs typeface="+mn-cs"/>
        </a:defRPr>
      </a:lvl6pPr>
      <a:lvl7pPr marL="5940628" indent="-456971" algn="l" defTabSz="1827886" rtl="0" eaLnBrk="1" latinLnBrk="0" hangingPunct="1">
        <a:lnSpc>
          <a:spcPct val="90000"/>
        </a:lnSpc>
        <a:spcBef>
          <a:spcPts val="999"/>
        </a:spcBef>
        <a:buFont typeface="Arial" panose="020B0604020202020204" pitchFamily="34" charset="0"/>
        <a:buChar char="•"/>
        <a:defRPr sz="3598" kern="1200">
          <a:solidFill>
            <a:schemeClr val="tx1"/>
          </a:solidFill>
          <a:latin typeface="+mn-lt"/>
          <a:ea typeface="+mn-ea"/>
          <a:cs typeface="+mn-cs"/>
        </a:defRPr>
      </a:lvl7pPr>
      <a:lvl8pPr marL="6854571" indent="-456971" algn="l" defTabSz="1827886" rtl="0" eaLnBrk="1" latinLnBrk="0" hangingPunct="1">
        <a:lnSpc>
          <a:spcPct val="90000"/>
        </a:lnSpc>
        <a:spcBef>
          <a:spcPts val="999"/>
        </a:spcBef>
        <a:buFont typeface="Arial" panose="020B0604020202020204" pitchFamily="34" charset="0"/>
        <a:buChar char="•"/>
        <a:defRPr sz="3598" kern="1200">
          <a:solidFill>
            <a:schemeClr val="tx1"/>
          </a:solidFill>
          <a:latin typeface="+mn-lt"/>
          <a:ea typeface="+mn-ea"/>
          <a:cs typeface="+mn-cs"/>
        </a:defRPr>
      </a:lvl8pPr>
      <a:lvl9pPr marL="7768514" indent="-456971" algn="l" defTabSz="1827886" rtl="0" eaLnBrk="1" latinLnBrk="0" hangingPunct="1">
        <a:lnSpc>
          <a:spcPct val="90000"/>
        </a:lnSpc>
        <a:spcBef>
          <a:spcPts val="999"/>
        </a:spcBef>
        <a:buFont typeface="Arial" panose="020B0604020202020204" pitchFamily="34" charset="0"/>
        <a:buChar char="•"/>
        <a:defRPr sz="3598" kern="1200">
          <a:solidFill>
            <a:schemeClr val="tx1"/>
          </a:solidFill>
          <a:latin typeface="+mn-lt"/>
          <a:ea typeface="+mn-ea"/>
          <a:cs typeface="+mn-cs"/>
        </a:defRPr>
      </a:lvl9pPr>
    </p:bodyStyle>
    <p:otherStyle>
      <a:defPPr>
        <a:defRPr lang="en-US"/>
      </a:defPPr>
      <a:lvl1pPr marL="0" algn="l" defTabSz="1827886" rtl="0" eaLnBrk="1" latinLnBrk="0" hangingPunct="1">
        <a:defRPr sz="3598" kern="1200">
          <a:solidFill>
            <a:schemeClr val="tx1"/>
          </a:solidFill>
          <a:latin typeface="+mn-lt"/>
          <a:ea typeface="+mn-ea"/>
          <a:cs typeface="+mn-cs"/>
        </a:defRPr>
      </a:lvl1pPr>
      <a:lvl2pPr marL="913943" algn="l" defTabSz="1827886" rtl="0" eaLnBrk="1" latinLnBrk="0" hangingPunct="1">
        <a:defRPr sz="3598" kern="1200">
          <a:solidFill>
            <a:schemeClr val="tx1"/>
          </a:solidFill>
          <a:latin typeface="+mn-lt"/>
          <a:ea typeface="+mn-ea"/>
          <a:cs typeface="+mn-cs"/>
        </a:defRPr>
      </a:lvl2pPr>
      <a:lvl3pPr marL="1827886" algn="l" defTabSz="1827886" rtl="0" eaLnBrk="1" latinLnBrk="0" hangingPunct="1">
        <a:defRPr sz="3598" kern="1200">
          <a:solidFill>
            <a:schemeClr val="tx1"/>
          </a:solidFill>
          <a:latin typeface="+mn-lt"/>
          <a:ea typeface="+mn-ea"/>
          <a:cs typeface="+mn-cs"/>
        </a:defRPr>
      </a:lvl3pPr>
      <a:lvl4pPr marL="2741828" algn="l" defTabSz="1827886" rtl="0" eaLnBrk="1" latinLnBrk="0" hangingPunct="1">
        <a:defRPr sz="3598" kern="1200">
          <a:solidFill>
            <a:schemeClr val="tx1"/>
          </a:solidFill>
          <a:latin typeface="+mn-lt"/>
          <a:ea typeface="+mn-ea"/>
          <a:cs typeface="+mn-cs"/>
        </a:defRPr>
      </a:lvl4pPr>
      <a:lvl5pPr marL="3655771" algn="l" defTabSz="1827886" rtl="0" eaLnBrk="1" latinLnBrk="0" hangingPunct="1">
        <a:defRPr sz="3598" kern="1200">
          <a:solidFill>
            <a:schemeClr val="tx1"/>
          </a:solidFill>
          <a:latin typeface="+mn-lt"/>
          <a:ea typeface="+mn-ea"/>
          <a:cs typeface="+mn-cs"/>
        </a:defRPr>
      </a:lvl5pPr>
      <a:lvl6pPr marL="4569714" algn="l" defTabSz="1827886" rtl="0" eaLnBrk="1" latinLnBrk="0" hangingPunct="1">
        <a:defRPr sz="3598" kern="1200">
          <a:solidFill>
            <a:schemeClr val="tx1"/>
          </a:solidFill>
          <a:latin typeface="+mn-lt"/>
          <a:ea typeface="+mn-ea"/>
          <a:cs typeface="+mn-cs"/>
        </a:defRPr>
      </a:lvl6pPr>
      <a:lvl7pPr marL="5483657" algn="l" defTabSz="1827886" rtl="0" eaLnBrk="1" latinLnBrk="0" hangingPunct="1">
        <a:defRPr sz="3598" kern="1200">
          <a:solidFill>
            <a:schemeClr val="tx1"/>
          </a:solidFill>
          <a:latin typeface="+mn-lt"/>
          <a:ea typeface="+mn-ea"/>
          <a:cs typeface="+mn-cs"/>
        </a:defRPr>
      </a:lvl7pPr>
      <a:lvl8pPr marL="6397600" algn="l" defTabSz="1827886" rtl="0" eaLnBrk="1" latinLnBrk="0" hangingPunct="1">
        <a:defRPr sz="3598" kern="1200">
          <a:solidFill>
            <a:schemeClr val="tx1"/>
          </a:solidFill>
          <a:latin typeface="+mn-lt"/>
          <a:ea typeface="+mn-ea"/>
          <a:cs typeface="+mn-cs"/>
        </a:defRPr>
      </a:lvl8pPr>
      <a:lvl9pPr marL="7311542" algn="l" defTabSz="1827886" rtl="0" eaLnBrk="1" latinLnBrk="0" hangingPunct="1">
        <a:defRPr sz="35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图片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88817" y="1012699"/>
            <a:ext cx="14952808" cy="7482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7" name="矩形 6"/>
          <p:cNvSpPr>
            <a:spLocks noChangeArrowheads="1"/>
          </p:cNvSpPr>
          <p:nvPr/>
        </p:nvSpPr>
        <p:spPr bwMode="auto">
          <a:xfrm>
            <a:off x="0" y="9871014"/>
            <a:ext cx="24371300" cy="3841414"/>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endParaRPr lang="zh-CN" altLang="en-US" sz="3598">
              <a:solidFill>
                <a:srgbClr val="FFFFFF"/>
              </a:solidFill>
            </a:endParaRPr>
          </a:p>
        </p:txBody>
      </p:sp>
      <p:sp>
        <p:nvSpPr>
          <p:cNvPr id="16393" name="文本框 58"/>
          <p:cNvSpPr txBox="1">
            <a:spLocks noChangeArrowheads="1"/>
          </p:cNvSpPr>
          <p:nvPr/>
        </p:nvSpPr>
        <p:spPr bwMode="auto">
          <a:xfrm>
            <a:off x="3171664" y="3096342"/>
            <a:ext cx="18027976" cy="15577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50000"/>
              </a:lnSpc>
              <a:spcBef>
                <a:spcPct val="0"/>
              </a:spcBef>
              <a:buNone/>
            </a:pPr>
            <a:r>
              <a:rPr lang="zh-CN" altLang="en-US" sz="7196" b="1" dirty="0">
                <a:solidFill>
                  <a:srgbClr val="0070C0"/>
                </a:solidFill>
                <a:latin typeface="微软雅黑" panose="020B0503020204020204" pitchFamily="34" charset="-122"/>
                <a:ea typeface="微软雅黑" panose="020B0503020204020204" pitchFamily="34" charset="-122"/>
              </a:rPr>
              <a:t>第</a:t>
            </a:r>
            <a:r>
              <a:rPr lang="en-US" altLang="zh-CN" sz="7196" b="1" dirty="0">
                <a:solidFill>
                  <a:srgbClr val="0070C0"/>
                </a:solidFill>
                <a:latin typeface="微软雅黑" panose="020B0503020204020204" pitchFamily="34" charset="-122"/>
                <a:ea typeface="微软雅黑" panose="020B0503020204020204" pitchFamily="34" charset="-122"/>
              </a:rPr>
              <a:t>11</a:t>
            </a:r>
            <a:r>
              <a:rPr lang="zh-CN" altLang="en-US" sz="7196" b="1" dirty="0">
                <a:solidFill>
                  <a:srgbClr val="0070C0"/>
                </a:solidFill>
                <a:latin typeface="微软雅黑" panose="020B0503020204020204" pitchFamily="34" charset="-122"/>
                <a:ea typeface="微软雅黑" panose="020B0503020204020204" pitchFamily="34" charset="-122"/>
              </a:rPr>
              <a:t>章　信用评分模型实例</a:t>
            </a:r>
            <a:endParaRPr lang="en-US" altLang="zh-CN" sz="7196" b="1" dirty="0">
              <a:solidFill>
                <a:srgbClr val="0070C0"/>
              </a:solidFill>
              <a:latin typeface="微软雅黑" panose="020B0503020204020204" pitchFamily="34" charset="-122"/>
              <a:ea typeface="微软雅黑" panose="020B0503020204020204" pitchFamily="34" charset="-122"/>
            </a:endParaRPr>
          </a:p>
        </p:txBody>
      </p:sp>
      <p:sp>
        <p:nvSpPr>
          <p:cNvPr id="6" name="矩形 52">
            <a:extLst>
              <a:ext uri="{FF2B5EF4-FFF2-40B4-BE49-F238E27FC236}">
                <a16:creationId xmlns:a16="http://schemas.microsoft.com/office/drawing/2014/main" id="{6BA738F9-62D4-AB45-8043-1194BD1D36F8}"/>
              </a:ext>
            </a:extLst>
          </p:cNvPr>
          <p:cNvSpPr>
            <a:spLocks noChangeArrowheads="1"/>
          </p:cNvSpPr>
          <p:nvPr/>
        </p:nvSpPr>
        <p:spPr bwMode="auto">
          <a:xfrm>
            <a:off x="12801600" y="11350477"/>
            <a:ext cx="9553903" cy="1069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50000"/>
              </a:lnSpc>
              <a:spcBef>
                <a:spcPct val="0"/>
              </a:spcBef>
              <a:buNone/>
            </a:pPr>
            <a:r>
              <a:rPr lang="en-US" altLang="zh-CN" sz="4800" b="1" dirty="0" err="1">
                <a:solidFill>
                  <a:schemeClr val="bg1"/>
                </a:solidFill>
                <a:latin typeface="微软雅黑" panose="020B0503020204020204" pitchFamily="34" charset="-122"/>
                <a:ea typeface="微软雅黑" panose="020B0503020204020204" pitchFamily="34" charset="-122"/>
              </a:rPr>
              <a:t>Jupyter</a:t>
            </a:r>
            <a:r>
              <a:rPr lang="zh-CN" altLang="en-US" sz="4800" b="1" dirty="0">
                <a:solidFill>
                  <a:schemeClr val="bg1"/>
                </a:solidFill>
                <a:latin typeface="微软雅黑" panose="020B0503020204020204" pitchFamily="34" charset="-122"/>
                <a:ea typeface="微软雅黑" panose="020B0503020204020204" pitchFamily="34" charset="-122"/>
              </a:rPr>
              <a:t>金融应用从入门到实践</a:t>
            </a:r>
            <a:endParaRPr lang="en-US" altLang="zh-CN" sz="4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829621"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建立模型 </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0F8D88D4-4971-E24D-B8F7-EBC2926E18F5}"/>
              </a:ext>
            </a:extLst>
          </p:cNvPr>
          <p:cNvSpPr/>
          <p:nvPr/>
        </p:nvSpPr>
        <p:spPr>
          <a:xfrm>
            <a:off x="1644393" y="3762375"/>
            <a:ext cx="5497812" cy="4436984"/>
          </a:xfrm>
          <a:prstGeom prst="rect">
            <a:avLst/>
          </a:prstGeom>
        </p:spPr>
        <p:txBody>
          <a:bodyPr wrap="square">
            <a:spAutoFit/>
          </a:bodyPr>
          <a:lstStyle/>
          <a:p>
            <a:pPr indent="266700" algn="just">
              <a:lnSpc>
                <a:spcPct val="150000"/>
              </a:lnSpc>
              <a:spcAft>
                <a:spcPts val="500"/>
              </a:spcAft>
            </a:pPr>
            <a:r>
              <a:rPr lang="zh-CN" altLang="zh-CN" sz="3200" kern="1050" dirty="0">
                <a:latin typeface="Times New Roman" panose="02020603050405020304" pitchFamily="18" charset="0"/>
                <a:ea typeface="方正书宋简体"/>
                <a:cs typeface="Times New Roman" panose="02020603050405020304" pitchFamily="18" charset="0"/>
              </a:rPr>
              <a:t>本案例应用支持向量机、逻辑回归和随机森林这</a:t>
            </a:r>
            <a:r>
              <a:rPr lang="en-US" altLang="zh-CN" sz="3200" kern="1050" dirty="0">
                <a:latin typeface="Times New Roman" panose="02020603050405020304" pitchFamily="18" charset="0"/>
                <a:ea typeface="方正书宋简体"/>
              </a:rPr>
              <a:t>3</a:t>
            </a:r>
            <a:r>
              <a:rPr lang="zh-CN" altLang="zh-CN" sz="3200" kern="1050" dirty="0">
                <a:latin typeface="Times New Roman" panose="02020603050405020304" pitchFamily="18" charset="0"/>
                <a:ea typeface="方正书宋简体"/>
                <a:cs typeface="Times New Roman" panose="02020603050405020304" pitchFamily="18" charset="0"/>
              </a:rPr>
              <a:t>个分类模型。对于信用评分，可以预测</a:t>
            </a:r>
            <a:r>
              <a:rPr lang="en-US" altLang="zh-CN" sz="3200" kern="1050" dirty="0">
                <a:latin typeface="Times New Roman" panose="02020603050405020304" pitchFamily="18" charset="0"/>
                <a:ea typeface="方正书宋简体"/>
              </a:rPr>
              <a:t>0</a:t>
            </a:r>
            <a:r>
              <a:rPr lang="zh-CN" altLang="zh-CN" sz="3200" kern="1050" dirty="0">
                <a:latin typeface="Times New Roman" panose="02020603050405020304" pitchFamily="18" charset="0"/>
                <a:ea typeface="方正书宋简体"/>
                <a:cs typeface="Times New Roman" panose="02020603050405020304" pitchFamily="18" charset="0"/>
              </a:rPr>
              <a:t>还是</a:t>
            </a:r>
            <a:r>
              <a:rPr lang="en-US" altLang="zh-CN" sz="3200" kern="1050" dirty="0">
                <a:latin typeface="Times New Roman" panose="02020603050405020304" pitchFamily="18" charset="0"/>
                <a:ea typeface="方正书宋简体"/>
              </a:rPr>
              <a:t>1</a:t>
            </a:r>
            <a:r>
              <a:rPr lang="zh-CN" altLang="zh-CN" sz="3200" kern="1050" dirty="0">
                <a:latin typeface="Times New Roman" panose="02020603050405020304" pitchFamily="18" charset="0"/>
                <a:ea typeface="方正书宋简体"/>
                <a:cs typeface="Times New Roman" panose="02020603050405020304" pitchFamily="18" charset="0"/>
              </a:rPr>
              <a:t>的分类标签，也可以预测贷款违约的概率。在这里，只选取前者作为模型预测目标。</a:t>
            </a:r>
            <a:endParaRPr lang="zh-CN" altLang="zh-CN" sz="3200" kern="1050" dirty="0">
              <a:latin typeface="Times New Roman" panose="02020603050405020304" pitchFamily="18" charset="0"/>
              <a:ea typeface="方正书宋简体"/>
            </a:endParaRPr>
          </a:p>
        </p:txBody>
      </p:sp>
      <p:pic>
        <p:nvPicPr>
          <p:cNvPr id="4" name="图片 3">
            <a:extLst>
              <a:ext uri="{FF2B5EF4-FFF2-40B4-BE49-F238E27FC236}">
                <a16:creationId xmlns:a16="http://schemas.microsoft.com/office/drawing/2014/main" id="{8FD141FF-FE2A-8F41-930B-9503B0F78FE0}"/>
              </a:ext>
            </a:extLst>
          </p:cNvPr>
          <p:cNvPicPr>
            <a:picLocks noChangeAspect="1"/>
          </p:cNvPicPr>
          <p:nvPr/>
        </p:nvPicPr>
        <p:blipFill>
          <a:blip r:embed="rId3"/>
          <a:stretch>
            <a:fillRect/>
          </a:stretch>
        </p:blipFill>
        <p:spPr>
          <a:xfrm>
            <a:off x="8400705" y="1586812"/>
            <a:ext cx="14088591" cy="11942417"/>
          </a:xfrm>
          <a:prstGeom prst="rect">
            <a:avLst/>
          </a:prstGeom>
        </p:spPr>
      </p:pic>
    </p:spTree>
    <p:extLst>
      <p:ext uri="{BB962C8B-B14F-4D97-AF65-F5344CB8AC3E}">
        <p14:creationId xmlns:p14="http://schemas.microsoft.com/office/powerpoint/2010/main" val="874753599"/>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829621"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验证评估 </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CD9DA360-CF00-0A46-8F3F-9EEFAC9BC4DE}"/>
              </a:ext>
            </a:extLst>
          </p:cNvPr>
          <p:cNvPicPr>
            <a:picLocks noChangeAspect="1"/>
          </p:cNvPicPr>
          <p:nvPr/>
        </p:nvPicPr>
        <p:blipFill>
          <a:blip r:embed="rId3"/>
          <a:stretch>
            <a:fillRect/>
          </a:stretch>
        </p:blipFill>
        <p:spPr>
          <a:xfrm>
            <a:off x="1576388" y="2311400"/>
            <a:ext cx="10401949" cy="7655560"/>
          </a:xfrm>
          <a:prstGeom prst="rect">
            <a:avLst/>
          </a:prstGeom>
        </p:spPr>
      </p:pic>
      <p:pic>
        <p:nvPicPr>
          <p:cNvPr id="9" name="图片 8">
            <a:extLst>
              <a:ext uri="{FF2B5EF4-FFF2-40B4-BE49-F238E27FC236}">
                <a16:creationId xmlns:a16="http://schemas.microsoft.com/office/drawing/2014/main" id="{88AC4A57-AC23-5F43-9960-02A3C4299A49}"/>
              </a:ext>
            </a:extLst>
          </p:cNvPr>
          <p:cNvPicPr>
            <a:picLocks noChangeAspect="1"/>
          </p:cNvPicPr>
          <p:nvPr/>
        </p:nvPicPr>
        <p:blipFill>
          <a:blip r:embed="rId4"/>
          <a:stretch>
            <a:fillRect/>
          </a:stretch>
        </p:blipFill>
        <p:spPr>
          <a:xfrm>
            <a:off x="12465049" y="2452370"/>
            <a:ext cx="11006887" cy="10806430"/>
          </a:xfrm>
          <a:prstGeom prst="rect">
            <a:avLst/>
          </a:prstGeom>
        </p:spPr>
      </p:pic>
    </p:spTree>
    <p:extLst>
      <p:ext uri="{BB962C8B-B14F-4D97-AF65-F5344CB8AC3E}">
        <p14:creationId xmlns:p14="http://schemas.microsoft.com/office/powerpoint/2010/main" val="691027270"/>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829621"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模型解释 </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96C11A22-8637-2649-BCF4-808D557C6DE5}"/>
              </a:ext>
            </a:extLst>
          </p:cNvPr>
          <p:cNvPicPr>
            <a:picLocks noChangeAspect="1"/>
          </p:cNvPicPr>
          <p:nvPr/>
        </p:nvPicPr>
        <p:blipFill>
          <a:blip r:embed="rId3"/>
          <a:stretch>
            <a:fillRect/>
          </a:stretch>
        </p:blipFill>
        <p:spPr>
          <a:xfrm>
            <a:off x="3873500" y="1822450"/>
            <a:ext cx="13538200" cy="10834956"/>
          </a:xfrm>
          <a:prstGeom prst="rect">
            <a:avLst/>
          </a:prstGeom>
        </p:spPr>
      </p:pic>
    </p:spTree>
    <p:extLst>
      <p:ext uri="{BB962C8B-B14F-4D97-AF65-F5344CB8AC3E}">
        <p14:creationId xmlns:p14="http://schemas.microsoft.com/office/powerpoint/2010/main" val="3299562130"/>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图片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88817" y="1012699"/>
            <a:ext cx="14952808" cy="7482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7" name="矩形 6"/>
          <p:cNvSpPr>
            <a:spLocks noChangeArrowheads="1"/>
          </p:cNvSpPr>
          <p:nvPr/>
        </p:nvSpPr>
        <p:spPr bwMode="auto">
          <a:xfrm>
            <a:off x="0" y="9871014"/>
            <a:ext cx="24371300" cy="3841414"/>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endParaRPr lang="zh-CN" altLang="en-US" sz="3598">
              <a:solidFill>
                <a:srgbClr val="FFFFFF"/>
              </a:solidFill>
            </a:endParaRPr>
          </a:p>
        </p:txBody>
      </p:sp>
      <p:sp>
        <p:nvSpPr>
          <p:cNvPr id="16393" name="文本框 58"/>
          <p:cNvSpPr txBox="1">
            <a:spLocks noChangeArrowheads="1"/>
          </p:cNvSpPr>
          <p:nvPr/>
        </p:nvSpPr>
        <p:spPr bwMode="auto">
          <a:xfrm>
            <a:off x="3141184" y="5321382"/>
            <a:ext cx="18027976" cy="1557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50000"/>
              </a:lnSpc>
              <a:spcBef>
                <a:spcPct val="0"/>
              </a:spcBef>
              <a:buNone/>
            </a:pPr>
            <a:r>
              <a:rPr lang="zh-CN" altLang="en-US" sz="7196" b="1" dirty="0">
                <a:solidFill>
                  <a:srgbClr val="0070C0"/>
                </a:solidFill>
                <a:latin typeface="微软雅黑" panose="020B0503020204020204" pitchFamily="34" charset="-122"/>
                <a:ea typeface="微软雅黑" panose="020B0503020204020204" pitchFamily="34" charset="-122"/>
              </a:rPr>
              <a:t>谢谢！</a:t>
            </a:r>
            <a:endParaRPr lang="en-US" altLang="zh-CN" sz="7196"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516655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646878"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场景介绍</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E6069169-1EA9-A44A-943C-2D9A592C9662}"/>
              </a:ext>
            </a:extLst>
          </p:cNvPr>
          <p:cNvSpPr/>
          <p:nvPr/>
        </p:nvSpPr>
        <p:spPr>
          <a:xfrm>
            <a:off x="3586763" y="3875472"/>
            <a:ext cx="15972224" cy="7473071"/>
          </a:xfrm>
          <a:prstGeom prst="rect">
            <a:avLst/>
          </a:prstGeom>
        </p:spPr>
        <p:txBody>
          <a:bodyPr wrap="square">
            <a:spAutoFit/>
          </a:bodyPr>
          <a:lstStyle/>
          <a:p>
            <a:pPr>
              <a:lnSpc>
                <a:spcPct val="150000"/>
              </a:lnSpc>
            </a:pPr>
            <a:r>
              <a:rPr lang="en-US" altLang="zh-CN" sz="3600" kern="1050" dirty="0">
                <a:latin typeface="Times New Roman" panose="02020603050405020304" pitchFamily="18" charset="0"/>
                <a:ea typeface="方正书宋简体"/>
                <a:cs typeface="Times New Roman" panose="02020603050405020304" pitchFamily="18" charset="0"/>
              </a:rPr>
              <a:t>		</a:t>
            </a:r>
            <a:r>
              <a:rPr lang="zh-CN" altLang="en-US" sz="3600" kern="1050" dirty="0">
                <a:latin typeface="Times New Roman" panose="02020603050405020304" pitchFamily="18" charset="0"/>
                <a:ea typeface="方正书宋简体"/>
                <a:cs typeface="Times New Roman" panose="02020603050405020304" pitchFamily="18" charset="0"/>
              </a:rPr>
              <a:t>信用评分是指信用评估机构利用信用评分模型对贷款客户信用信息进行量化分析，以分值形式表述的信用评分来给客户授信或发放贷款可以达到风险分类、简化审批流程、降低贷款周期和加快放款速度等效果。信用评分主要是根据客户过去一段时间的交易信息、还款状况，以及一些身份属性而产生的信用评分模型，以作为之后贷款批准与否的参考，也可以用来预测客户发生还款逾期的风险程度。信用评分可以看作一个客户的二分类问题，也可以看作对客户信用程度或风险程度的预测，前者的取值为</a:t>
            </a:r>
            <a:r>
              <a:rPr lang="en-US" altLang="zh-CN" sz="3600" kern="1050" dirty="0">
                <a:latin typeface="Times New Roman" panose="02020603050405020304" pitchFamily="18" charset="0"/>
                <a:ea typeface="方正书宋简体"/>
                <a:cs typeface="Times New Roman" panose="02020603050405020304" pitchFamily="18" charset="0"/>
              </a:rPr>
              <a:t>0</a:t>
            </a:r>
            <a:r>
              <a:rPr lang="zh-CN" altLang="en-US" sz="3600" kern="1050" dirty="0">
                <a:latin typeface="Times New Roman" panose="02020603050405020304" pitchFamily="18" charset="0"/>
                <a:ea typeface="方正书宋简体"/>
                <a:cs typeface="Times New Roman" panose="02020603050405020304" pitchFamily="18" charset="0"/>
              </a:rPr>
              <a:t>和</a:t>
            </a:r>
            <a:r>
              <a:rPr lang="en-US" altLang="zh-CN" sz="3600" kern="1050" dirty="0">
                <a:latin typeface="Times New Roman" panose="02020603050405020304" pitchFamily="18" charset="0"/>
                <a:ea typeface="方正书宋简体"/>
                <a:cs typeface="Times New Roman" panose="02020603050405020304" pitchFamily="18" charset="0"/>
              </a:rPr>
              <a:t>1</a:t>
            </a:r>
            <a:r>
              <a:rPr lang="zh-CN" altLang="en-US" sz="3600" kern="1050" dirty="0">
                <a:latin typeface="Times New Roman" panose="02020603050405020304" pitchFamily="18" charset="0"/>
                <a:ea typeface="方正书宋简体"/>
                <a:cs typeface="Times New Roman" panose="02020603050405020304" pitchFamily="18" charset="0"/>
              </a:rPr>
              <a:t>，后者则是</a:t>
            </a:r>
            <a:r>
              <a:rPr lang="en-US" altLang="zh-CN" sz="3600" kern="1050" dirty="0">
                <a:latin typeface="Times New Roman" panose="02020603050405020304" pitchFamily="18" charset="0"/>
                <a:ea typeface="方正书宋简体"/>
                <a:cs typeface="Times New Roman" panose="02020603050405020304" pitchFamily="18" charset="0"/>
              </a:rPr>
              <a:t>0</a:t>
            </a:r>
            <a:r>
              <a:rPr lang="zh-CN" altLang="en-US" sz="3600" kern="1050" dirty="0">
                <a:latin typeface="Times New Roman" panose="02020603050405020304" pitchFamily="18" charset="0"/>
                <a:ea typeface="方正书宋简体"/>
                <a:cs typeface="Times New Roman" panose="02020603050405020304" pitchFamily="18" charset="0"/>
              </a:rPr>
              <a:t>到</a:t>
            </a:r>
            <a:r>
              <a:rPr lang="en-US" altLang="zh-CN" sz="3600" kern="1050" dirty="0">
                <a:latin typeface="Times New Roman" panose="02020603050405020304" pitchFamily="18" charset="0"/>
                <a:ea typeface="方正书宋简体"/>
                <a:cs typeface="Times New Roman" panose="02020603050405020304" pitchFamily="18" charset="0"/>
              </a:rPr>
              <a:t>1</a:t>
            </a:r>
            <a:r>
              <a:rPr lang="zh-CN" altLang="en-US" sz="3600" kern="1050" dirty="0">
                <a:latin typeface="Times New Roman" panose="02020603050405020304" pitchFamily="18" charset="0"/>
                <a:ea typeface="方正书宋简体"/>
                <a:cs typeface="Times New Roman" panose="02020603050405020304" pitchFamily="18" charset="0"/>
              </a:rPr>
              <a:t>之间的连续取值。在本章中，我们将基于</a:t>
            </a:r>
            <a:r>
              <a:rPr lang="en-US" altLang="zh-CN" sz="3600" kern="1050" dirty="0" err="1">
                <a:latin typeface="Times New Roman" panose="02020603050405020304" pitchFamily="18" charset="0"/>
                <a:ea typeface="方正书宋简体"/>
                <a:cs typeface="Times New Roman" panose="02020603050405020304" pitchFamily="18" charset="0"/>
              </a:rPr>
              <a:t>kaggle</a:t>
            </a:r>
            <a:r>
              <a:rPr lang="zh-CN" altLang="en-US" sz="3600" kern="1050" dirty="0">
                <a:latin typeface="Times New Roman" panose="02020603050405020304" pitchFamily="18" charset="0"/>
                <a:ea typeface="方正书宋简体"/>
                <a:cs typeface="Times New Roman" panose="02020603050405020304" pitchFamily="18" charset="0"/>
              </a:rPr>
              <a:t>的贷款数据集（</a:t>
            </a:r>
            <a:r>
              <a:rPr lang="en-US" altLang="zh-CN" sz="3600" kern="1050" dirty="0" err="1">
                <a:latin typeface="Times New Roman" panose="02020603050405020304" pitchFamily="18" charset="0"/>
                <a:ea typeface="方正书宋简体"/>
                <a:cs typeface="Times New Roman" panose="02020603050405020304" pitchFamily="18" charset="0"/>
              </a:rPr>
              <a:t>GiveMeSomeCredit</a:t>
            </a:r>
            <a:r>
              <a:rPr lang="zh-CN" altLang="en-US" sz="3600" kern="1050" dirty="0">
                <a:latin typeface="Times New Roman" panose="02020603050405020304" pitchFamily="18" charset="0"/>
                <a:ea typeface="方正书宋简体"/>
                <a:cs typeface="Times New Roman" panose="02020603050405020304" pitchFamily="18" charset="0"/>
              </a:rPr>
              <a:t>）来进行案例讲解。</a:t>
            </a:r>
          </a:p>
        </p:txBody>
      </p:sp>
    </p:spTree>
    <p:extLst>
      <p:ext uri="{BB962C8B-B14F-4D97-AF65-F5344CB8AC3E}">
        <p14:creationId xmlns:p14="http://schemas.microsoft.com/office/powerpoint/2010/main" val="976515954"/>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829621"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数据探索 </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836277AB-C204-554F-B74B-F8C97AF77094}"/>
              </a:ext>
            </a:extLst>
          </p:cNvPr>
          <p:cNvPicPr>
            <a:picLocks noChangeAspect="1"/>
          </p:cNvPicPr>
          <p:nvPr/>
        </p:nvPicPr>
        <p:blipFill>
          <a:blip r:embed="rId3"/>
          <a:stretch>
            <a:fillRect/>
          </a:stretch>
        </p:blipFill>
        <p:spPr>
          <a:xfrm>
            <a:off x="1201475" y="2295665"/>
            <a:ext cx="10678583" cy="5706915"/>
          </a:xfrm>
          <a:prstGeom prst="rect">
            <a:avLst/>
          </a:prstGeom>
        </p:spPr>
      </p:pic>
      <p:pic>
        <p:nvPicPr>
          <p:cNvPr id="4" name="图片 3">
            <a:extLst>
              <a:ext uri="{FF2B5EF4-FFF2-40B4-BE49-F238E27FC236}">
                <a16:creationId xmlns:a16="http://schemas.microsoft.com/office/drawing/2014/main" id="{1A1836FD-F50C-5E42-805C-273D3D6A56D3}"/>
              </a:ext>
            </a:extLst>
          </p:cNvPr>
          <p:cNvPicPr>
            <a:picLocks noChangeAspect="1"/>
          </p:cNvPicPr>
          <p:nvPr/>
        </p:nvPicPr>
        <p:blipFill>
          <a:blip r:embed="rId4"/>
          <a:stretch>
            <a:fillRect/>
          </a:stretch>
        </p:blipFill>
        <p:spPr>
          <a:xfrm>
            <a:off x="12097044" y="2942265"/>
            <a:ext cx="11328737" cy="8987465"/>
          </a:xfrm>
          <a:prstGeom prst="rect">
            <a:avLst/>
          </a:prstGeom>
        </p:spPr>
      </p:pic>
    </p:spTree>
    <p:extLst>
      <p:ext uri="{BB962C8B-B14F-4D97-AF65-F5344CB8AC3E}">
        <p14:creationId xmlns:p14="http://schemas.microsoft.com/office/powerpoint/2010/main" val="320606858"/>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829621"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数据探索 </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9915D90B-27F0-794E-8630-05298AFB0D9F}"/>
              </a:ext>
            </a:extLst>
          </p:cNvPr>
          <p:cNvPicPr>
            <a:picLocks noChangeAspect="1"/>
          </p:cNvPicPr>
          <p:nvPr/>
        </p:nvPicPr>
        <p:blipFill>
          <a:blip r:embed="rId3"/>
          <a:stretch>
            <a:fillRect/>
          </a:stretch>
        </p:blipFill>
        <p:spPr>
          <a:xfrm>
            <a:off x="1100652" y="3762375"/>
            <a:ext cx="10997929" cy="6936602"/>
          </a:xfrm>
          <a:prstGeom prst="rect">
            <a:avLst/>
          </a:prstGeom>
        </p:spPr>
      </p:pic>
      <p:pic>
        <p:nvPicPr>
          <p:cNvPr id="5" name="图片 4">
            <a:extLst>
              <a:ext uri="{FF2B5EF4-FFF2-40B4-BE49-F238E27FC236}">
                <a16:creationId xmlns:a16="http://schemas.microsoft.com/office/drawing/2014/main" id="{43418EBD-E77C-D740-B9D0-0D35206968A0}"/>
              </a:ext>
            </a:extLst>
          </p:cNvPr>
          <p:cNvPicPr>
            <a:picLocks noChangeAspect="1"/>
          </p:cNvPicPr>
          <p:nvPr/>
        </p:nvPicPr>
        <p:blipFill>
          <a:blip r:embed="rId4"/>
          <a:stretch>
            <a:fillRect/>
          </a:stretch>
        </p:blipFill>
        <p:spPr>
          <a:xfrm>
            <a:off x="12199153" y="4477094"/>
            <a:ext cx="11786034" cy="6246598"/>
          </a:xfrm>
          <a:prstGeom prst="rect">
            <a:avLst/>
          </a:prstGeom>
        </p:spPr>
      </p:pic>
    </p:spTree>
    <p:extLst>
      <p:ext uri="{BB962C8B-B14F-4D97-AF65-F5344CB8AC3E}">
        <p14:creationId xmlns:p14="http://schemas.microsoft.com/office/powerpoint/2010/main" val="3805677019"/>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829621"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数据探索 </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10DA3BA9-706D-7640-A9F7-44906920C483}"/>
              </a:ext>
            </a:extLst>
          </p:cNvPr>
          <p:cNvSpPr/>
          <p:nvPr/>
        </p:nvSpPr>
        <p:spPr>
          <a:xfrm>
            <a:off x="2657647" y="2750174"/>
            <a:ext cx="19090245" cy="9317807"/>
          </a:xfrm>
          <a:prstGeom prst="rect">
            <a:avLst/>
          </a:prstGeom>
        </p:spPr>
        <p:txBody>
          <a:bodyPr wrap="square">
            <a:spAutoFit/>
          </a:bodyPr>
          <a:lstStyle/>
          <a:p>
            <a:pPr algn="just">
              <a:lnSpc>
                <a:spcPct val="150000"/>
              </a:lnSpc>
              <a:spcAft>
                <a:spcPts val="500"/>
              </a:spcAft>
            </a:pPr>
            <a:r>
              <a:rPr lang="en-US" altLang="zh-CN" sz="3200" b="1" kern="1050" dirty="0">
                <a:latin typeface="Arial" panose="020B0604020202020204" pitchFamily="34" charset="0"/>
                <a:ea typeface="黑体" panose="02010609060101010101" pitchFamily="49" charset="-122"/>
              </a:rPr>
              <a:t>3</a:t>
            </a:r>
            <a:r>
              <a:rPr lang="zh-CN" altLang="zh-CN" sz="3200" b="1" kern="1050" dirty="0">
                <a:latin typeface="Arial" panose="020B0604020202020204" pitchFamily="34" charset="0"/>
                <a:ea typeface="黑体" panose="02010609060101010101" pitchFamily="49" charset="-122"/>
              </a:rPr>
              <a:t>．数据预处理</a:t>
            </a:r>
          </a:p>
          <a:p>
            <a:pPr indent="266700" algn="just">
              <a:lnSpc>
                <a:spcPct val="150000"/>
              </a:lnSpc>
              <a:spcAft>
                <a:spcPts val="500"/>
              </a:spcAft>
            </a:pPr>
            <a:r>
              <a:rPr lang="zh-CN" altLang="zh-CN" sz="3200" kern="1050" dirty="0">
                <a:latin typeface="Times New Roman" panose="02020603050405020304" pitchFamily="18" charset="0"/>
                <a:ea typeface="方正书宋简体"/>
                <a:cs typeface="Times New Roman" panose="02020603050405020304" pitchFamily="18" charset="0"/>
              </a:rPr>
              <a:t>缺失值和异常值可以按行处理或按列删除、填充（插值）和特征转换。其中删除会损失数据信息，需谨慎操作，大多时候都针对较少的数据执行删除操作。</a:t>
            </a:r>
            <a:endParaRPr lang="zh-CN" altLang="zh-CN" sz="3200" kern="1050" dirty="0">
              <a:latin typeface="Times New Roman" panose="02020603050405020304" pitchFamily="18" charset="0"/>
              <a:ea typeface="方正书宋简体"/>
            </a:endParaRPr>
          </a:p>
          <a:p>
            <a:pPr indent="266700" algn="just">
              <a:lnSpc>
                <a:spcPct val="150000"/>
              </a:lnSpc>
              <a:spcAft>
                <a:spcPts val="500"/>
              </a:spcAft>
            </a:pPr>
            <a:r>
              <a:rPr lang="zh-CN" altLang="zh-CN" sz="3200" kern="1050" dirty="0">
                <a:latin typeface="Times New Roman" panose="02020603050405020304" pitchFamily="18" charset="0"/>
                <a:ea typeface="方正书宋简体"/>
                <a:cs typeface="Times New Roman" panose="02020603050405020304" pitchFamily="18" charset="0"/>
              </a:rPr>
              <a:t>本例采用以下方式处理缺失值和异常值。</a:t>
            </a:r>
            <a:endParaRPr lang="zh-CN" altLang="zh-CN" sz="3200" kern="1050" dirty="0">
              <a:latin typeface="Times New Roman" panose="02020603050405020304" pitchFamily="18" charset="0"/>
              <a:ea typeface="方正书宋简体"/>
            </a:endParaRPr>
          </a:p>
          <a:p>
            <a:pPr marL="371475" indent="-104775" algn="just">
              <a:lnSpc>
                <a:spcPct val="150000"/>
              </a:lnSpc>
              <a:spcAft>
                <a:spcPts val="500"/>
              </a:spcAft>
            </a:pPr>
            <a:r>
              <a:rPr lang="zh-CN" altLang="zh-CN" sz="3200" kern="100" dirty="0">
                <a:latin typeface="Times New Roman" panose="02020603050405020304" pitchFamily="18" charset="0"/>
                <a:ea typeface="方正书宋简体"/>
                <a:cs typeface="Times New Roman" panose="02020603050405020304" pitchFamily="18" charset="0"/>
              </a:rPr>
              <a:t>●　</a:t>
            </a:r>
            <a:r>
              <a:rPr lang="en-US" altLang="zh-CN" sz="3200" kern="100" dirty="0" err="1">
                <a:latin typeface="Times New Roman" panose="02020603050405020304" pitchFamily="18" charset="0"/>
                <a:ea typeface="方正书宋简体"/>
              </a:rPr>
              <a:t>NumberOfDependents</a:t>
            </a:r>
            <a:r>
              <a:rPr lang="zh-CN" altLang="zh-CN" sz="3200" kern="100" dirty="0">
                <a:latin typeface="Times New Roman" panose="02020603050405020304" pitchFamily="18" charset="0"/>
                <a:ea typeface="方正书宋简体"/>
                <a:cs typeface="Times New Roman" panose="02020603050405020304" pitchFamily="18" charset="0"/>
              </a:rPr>
              <a:t>，删除缺失值，超过</a:t>
            </a:r>
            <a:r>
              <a:rPr lang="en-US" altLang="zh-CN" sz="3200" kern="100" dirty="0">
                <a:latin typeface="Times New Roman" panose="02020603050405020304" pitchFamily="18" charset="0"/>
                <a:ea typeface="方正书宋简体"/>
              </a:rPr>
              <a:t>10</a:t>
            </a:r>
            <a:r>
              <a:rPr lang="zh-CN" altLang="zh-CN" sz="3200" kern="100" dirty="0">
                <a:latin typeface="Times New Roman" panose="02020603050405020304" pitchFamily="18" charset="0"/>
                <a:ea typeface="方正书宋简体"/>
                <a:cs typeface="Times New Roman" panose="02020603050405020304" pitchFamily="18" charset="0"/>
              </a:rPr>
              <a:t>以上都取为</a:t>
            </a:r>
            <a:r>
              <a:rPr lang="en-US" altLang="zh-CN" sz="3200" kern="100" dirty="0">
                <a:latin typeface="Times New Roman" panose="02020603050405020304" pitchFamily="18" charset="0"/>
                <a:ea typeface="方正书宋简体"/>
              </a:rPr>
              <a:t>10</a:t>
            </a:r>
            <a:r>
              <a:rPr lang="zh-CN" altLang="zh-CN" sz="3200" kern="100" dirty="0">
                <a:latin typeface="Times New Roman" panose="02020603050405020304" pitchFamily="18" charset="0"/>
                <a:ea typeface="方正书宋简体"/>
                <a:cs typeface="Times New Roman" panose="02020603050405020304" pitchFamily="18" charset="0"/>
              </a:rPr>
              <a:t>。</a:t>
            </a:r>
            <a:endParaRPr lang="zh-CN" altLang="zh-CN" sz="3200" kern="100" dirty="0">
              <a:latin typeface="Times New Roman" panose="02020603050405020304" pitchFamily="18" charset="0"/>
              <a:ea typeface="方正书宋简体"/>
            </a:endParaRPr>
          </a:p>
          <a:p>
            <a:pPr marL="371475" indent="-104775" algn="just">
              <a:lnSpc>
                <a:spcPct val="150000"/>
              </a:lnSpc>
              <a:spcAft>
                <a:spcPts val="500"/>
              </a:spcAft>
            </a:pPr>
            <a:r>
              <a:rPr lang="zh-CN" altLang="zh-CN" sz="3200" kern="100" dirty="0">
                <a:latin typeface="Times New Roman" panose="02020603050405020304" pitchFamily="18" charset="0"/>
                <a:ea typeface="方正书宋简体"/>
                <a:cs typeface="Times New Roman" panose="02020603050405020304" pitchFamily="18" charset="0"/>
              </a:rPr>
              <a:t>●　</a:t>
            </a:r>
            <a:r>
              <a:rPr lang="en-US" altLang="zh-CN" sz="3200" kern="100" dirty="0">
                <a:latin typeface="Times New Roman" panose="02020603050405020304" pitchFamily="18" charset="0"/>
                <a:ea typeface="方正书宋简体"/>
              </a:rPr>
              <a:t>age</a:t>
            </a:r>
            <a:r>
              <a:rPr lang="zh-CN" altLang="zh-CN" sz="3200" kern="100" dirty="0">
                <a:latin typeface="Times New Roman" panose="02020603050405020304" pitchFamily="18" charset="0"/>
                <a:ea typeface="方正书宋简体"/>
                <a:cs typeface="Times New Roman" panose="02020603050405020304" pitchFamily="18" charset="0"/>
              </a:rPr>
              <a:t>，用各类别中的均值填充缺失值和零值异常值。</a:t>
            </a:r>
            <a:endParaRPr lang="zh-CN" altLang="zh-CN" sz="3200" kern="100" dirty="0">
              <a:latin typeface="Times New Roman" panose="02020603050405020304" pitchFamily="18" charset="0"/>
              <a:ea typeface="方正书宋简体"/>
            </a:endParaRPr>
          </a:p>
          <a:p>
            <a:pPr marL="488950" indent="-222250" algn="just">
              <a:lnSpc>
                <a:spcPct val="150000"/>
              </a:lnSpc>
              <a:spcAft>
                <a:spcPts val="500"/>
              </a:spcAft>
            </a:pPr>
            <a:r>
              <a:rPr lang="zh-CN" altLang="zh-CN" sz="3200" kern="100" dirty="0">
                <a:latin typeface="Times New Roman" panose="02020603050405020304" pitchFamily="18" charset="0"/>
                <a:ea typeface="方正书宋简体"/>
                <a:cs typeface="Times New Roman" panose="02020603050405020304" pitchFamily="18" charset="0"/>
              </a:rPr>
              <a:t>●　</a:t>
            </a:r>
            <a:r>
              <a:rPr lang="en-US" altLang="zh-CN" sz="3200" kern="100" dirty="0">
                <a:latin typeface="Times New Roman" panose="02020603050405020304" pitchFamily="18" charset="0"/>
                <a:ea typeface="方正书宋简体"/>
              </a:rPr>
              <a:t>NumberOfTime30-59DaysPastDueNotWorse</a:t>
            </a:r>
            <a:r>
              <a:rPr lang="zh-CN" altLang="zh-CN" sz="3200" kern="100" dirty="0">
                <a:latin typeface="Times New Roman" panose="02020603050405020304" pitchFamily="18" charset="0"/>
                <a:ea typeface="方正书宋简体"/>
                <a:cs typeface="Times New Roman" panose="02020603050405020304" pitchFamily="18" charset="0"/>
              </a:rPr>
              <a:t>、</a:t>
            </a:r>
            <a:r>
              <a:rPr lang="en-US" altLang="zh-CN" sz="3200" kern="100" dirty="0">
                <a:latin typeface="Times New Roman" panose="02020603050405020304" pitchFamily="18" charset="0"/>
                <a:ea typeface="方正书宋简体"/>
              </a:rPr>
              <a:t>NumberOfTimes90DaysLate</a:t>
            </a:r>
            <a:r>
              <a:rPr lang="zh-CN" altLang="zh-CN" sz="3200" kern="100" dirty="0">
                <a:latin typeface="Times New Roman" panose="02020603050405020304" pitchFamily="18" charset="0"/>
                <a:ea typeface="方正书宋简体"/>
                <a:cs typeface="Times New Roman" panose="02020603050405020304" pitchFamily="18" charset="0"/>
              </a:rPr>
              <a:t>、</a:t>
            </a:r>
            <a:r>
              <a:rPr lang="en-US" altLang="zh-CN" sz="3200" kern="100" dirty="0" err="1">
                <a:latin typeface="Times New Roman" panose="02020603050405020304" pitchFamily="18" charset="0"/>
                <a:ea typeface="方正书宋简体"/>
              </a:rPr>
              <a:t>NumberOf</a:t>
            </a:r>
            <a:r>
              <a:rPr lang="en-US" altLang="zh-CN" sz="3200" kern="100" dirty="0">
                <a:latin typeface="Times New Roman" panose="02020603050405020304" pitchFamily="18" charset="0"/>
                <a:ea typeface="方正书宋简体"/>
              </a:rPr>
              <a:t>- Time60-89DaysPastDueNotWorse</a:t>
            </a:r>
            <a:r>
              <a:rPr lang="zh-CN" altLang="zh-CN" sz="3200" kern="100" dirty="0">
                <a:latin typeface="Times New Roman" panose="02020603050405020304" pitchFamily="18" charset="0"/>
                <a:ea typeface="方正书宋简体"/>
                <a:cs typeface="Times New Roman" panose="02020603050405020304" pitchFamily="18" charset="0"/>
              </a:rPr>
              <a:t>等，删除异常值，并通过求和转换为新的变量</a:t>
            </a:r>
            <a:r>
              <a:rPr lang="en-US" altLang="zh-CN" sz="3200" kern="100" dirty="0" err="1">
                <a:latin typeface="Times New Roman" panose="02020603050405020304" pitchFamily="18" charset="0"/>
                <a:ea typeface="方正书宋简体"/>
              </a:rPr>
              <a:t>defaut</a:t>
            </a:r>
            <a:r>
              <a:rPr lang="en-US" altLang="zh-CN" sz="3200" kern="100" dirty="0">
                <a:latin typeface="Times New Roman" panose="02020603050405020304" pitchFamily="18" charset="0"/>
                <a:ea typeface="方正书宋简体"/>
              </a:rPr>
              <a:t> times</a:t>
            </a:r>
            <a:r>
              <a:rPr lang="zh-CN" altLang="zh-CN" sz="3200" kern="100" dirty="0">
                <a:latin typeface="Times New Roman" panose="02020603050405020304" pitchFamily="18" charset="0"/>
                <a:ea typeface="方正书宋简体"/>
                <a:cs typeface="Times New Roman" panose="02020603050405020304" pitchFamily="18" charset="0"/>
              </a:rPr>
              <a:t>，代表跨不同期限的违约次数。</a:t>
            </a:r>
            <a:endParaRPr lang="zh-CN" altLang="zh-CN" sz="3200" kern="100" dirty="0">
              <a:latin typeface="Times New Roman" panose="02020603050405020304" pitchFamily="18" charset="0"/>
              <a:ea typeface="方正书宋简体"/>
            </a:endParaRPr>
          </a:p>
          <a:p>
            <a:pPr marL="371475" indent="-104775" algn="just">
              <a:lnSpc>
                <a:spcPct val="150000"/>
              </a:lnSpc>
              <a:spcAft>
                <a:spcPts val="500"/>
              </a:spcAft>
            </a:pPr>
            <a:r>
              <a:rPr lang="zh-CN" altLang="zh-CN" sz="3200" kern="100" dirty="0">
                <a:latin typeface="Times New Roman" panose="02020603050405020304" pitchFamily="18" charset="0"/>
                <a:ea typeface="方正书宋简体"/>
                <a:cs typeface="Times New Roman" panose="02020603050405020304" pitchFamily="18" charset="0"/>
              </a:rPr>
              <a:t>●　</a:t>
            </a:r>
            <a:r>
              <a:rPr lang="en-US" altLang="zh-CN" sz="3200" kern="100" dirty="0" err="1">
                <a:latin typeface="Times New Roman" panose="02020603050405020304" pitchFamily="18" charset="0"/>
                <a:ea typeface="方正书宋简体"/>
              </a:rPr>
              <a:t>MonthlyIncome</a:t>
            </a:r>
            <a:r>
              <a:rPr lang="zh-CN" altLang="zh-CN" sz="3200" kern="100" dirty="0">
                <a:latin typeface="Times New Roman" panose="02020603050405020304" pitchFamily="18" charset="0"/>
                <a:ea typeface="方正书宋简体"/>
                <a:cs typeface="Times New Roman" panose="02020603050405020304" pitchFamily="18" charset="0"/>
              </a:rPr>
              <a:t>，用均值填充缺失值后取对数，压缩取值范围。</a:t>
            </a:r>
            <a:endParaRPr lang="zh-CN" altLang="zh-CN" sz="3200" kern="100" dirty="0">
              <a:latin typeface="Times New Roman" panose="02020603050405020304" pitchFamily="18" charset="0"/>
              <a:ea typeface="方正书宋简体"/>
            </a:endParaRPr>
          </a:p>
          <a:p>
            <a:pPr marL="488950" indent="-222250" algn="just">
              <a:lnSpc>
                <a:spcPct val="150000"/>
              </a:lnSpc>
              <a:spcAft>
                <a:spcPts val="500"/>
              </a:spcAft>
            </a:pPr>
            <a:r>
              <a:rPr lang="zh-CN" altLang="zh-CN" sz="3200" kern="100" dirty="0">
                <a:latin typeface="Times New Roman" panose="02020603050405020304" pitchFamily="18" charset="0"/>
                <a:ea typeface="方正书宋简体"/>
                <a:cs typeface="Times New Roman" panose="02020603050405020304" pitchFamily="18" charset="0"/>
              </a:rPr>
              <a:t>●　</a:t>
            </a:r>
            <a:r>
              <a:rPr lang="en-US" altLang="zh-CN" sz="3200" kern="100" dirty="0" err="1">
                <a:latin typeface="Times New Roman" panose="02020603050405020304" pitchFamily="18" charset="0"/>
                <a:ea typeface="方正书宋简体"/>
              </a:rPr>
              <a:t>NumberRealEstateLoansOrLines</a:t>
            </a:r>
            <a:r>
              <a:rPr lang="zh-CN" altLang="zh-CN" sz="3200" kern="100" dirty="0">
                <a:latin typeface="Times New Roman" panose="02020603050405020304" pitchFamily="18" charset="0"/>
                <a:ea typeface="方正书宋简体"/>
                <a:cs typeface="Times New Roman" panose="02020603050405020304" pitchFamily="18" charset="0"/>
              </a:rPr>
              <a:t>，删除异常值后与</a:t>
            </a:r>
            <a:r>
              <a:rPr lang="en-US" altLang="zh-CN" sz="3200" kern="100" dirty="0" err="1">
                <a:latin typeface="Times New Roman" panose="02020603050405020304" pitchFamily="18" charset="0"/>
                <a:ea typeface="方正书宋简体"/>
              </a:rPr>
              <a:t>NumberOfOpenCreditLinesAndLoans</a:t>
            </a:r>
            <a:r>
              <a:rPr lang="zh-CN" altLang="zh-CN" sz="3200" kern="100" dirty="0">
                <a:latin typeface="Times New Roman" panose="02020603050405020304" pitchFamily="18" charset="0"/>
                <a:ea typeface="方正书宋简体"/>
                <a:cs typeface="Times New Roman" panose="02020603050405020304" pitchFamily="18" charset="0"/>
              </a:rPr>
              <a:t>合并成新的变量</a:t>
            </a:r>
            <a:r>
              <a:rPr lang="en-US" altLang="zh-CN" sz="3200" kern="100" dirty="0">
                <a:latin typeface="Times New Roman" panose="02020603050405020304" pitchFamily="18" charset="0"/>
                <a:ea typeface="方正书宋简体"/>
              </a:rPr>
              <a:t>loan times</a:t>
            </a:r>
            <a:r>
              <a:rPr lang="zh-CN" altLang="zh-CN" sz="3200" kern="100" dirty="0">
                <a:latin typeface="Times New Roman" panose="02020603050405020304" pitchFamily="18" charset="0"/>
                <a:ea typeface="方正书宋简体"/>
                <a:cs typeface="Times New Roman" panose="02020603050405020304" pitchFamily="18" charset="0"/>
              </a:rPr>
              <a:t>，代表不同类型贷款总的贷款次数。</a:t>
            </a:r>
            <a:endParaRPr lang="zh-CN" altLang="zh-CN" sz="3200" kern="100" dirty="0">
              <a:latin typeface="Times New Roman" panose="02020603050405020304" pitchFamily="18" charset="0"/>
              <a:ea typeface="方正书宋简体"/>
            </a:endParaRPr>
          </a:p>
        </p:txBody>
      </p:sp>
    </p:spTree>
    <p:extLst>
      <p:ext uri="{BB962C8B-B14F-4D97-AF65-F5344CB8AC3E}">
        <p14:creationId xmlns:p14="http://schemas.microsoft.com/office/powerpoint/2010/main" val="1545966701"/>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646878"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特征选择</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263C8EC5-2456-A146-91A8-BF3E36B3356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586278" y="4150051"/>
            <a:ext cx="10958522" cy="8626836"/>
          </a:xfrm>
          <a:prstGeom prst="rect">
            <a:avLst/>
          </a:prstGeom>
          <a:noFill/>
          <a:ln w="6350">
            <a:solidFill>
              <a:srgbClr val="000000"/>
            </a:solidFill>
            <a:miter lim="800000"/>
            <a:headEnd/>
            <a:tailEnd/>
          </a:ln>
          <a:effectLst/>
        </p:spPr>
      </p:pic>
      <p:sp>
        <p:nvSpPr>
          <p:cNvPr id="5" name="矩形 4">
            <a:extLst>
              <a:ext uri="{FF2B5EF4-FFF2-40B4-BE49-F238E27FC236}">
                <a16:creationId xmlns:a16="http://schemas.microsoft.com/office/drawing/2014/main" id="{2A0F8FE9-A021-FE44-888D-FC07DBF9D740}"/>
              </a:ext>
            </a:extLst>
          </p:cNvPr>
          <p:cNvSpPr/>
          <p:nvPr/>
        </p:nvSpPr>
        <p:spPr>
          <a:xfrm>
            <a:off x="1767960" y="2128594"/>
            <a:ext cx="17212018" cy="1633781"/>
          </a:xfrm>
          <a:prstGeom prst="rect">
            <a:avLst/>
          </a:prstGeom>
        </p:spPr>
        <p:txBody>
          <a:bodyPr wrap="square">
            <a:spAutoFit/>
          </a:bodyPr>
          <a:lstStyle/>
          <a:p>
            <a:pPr algn="just">
              <a:spcAft>
                <a:spcPts val="500"/>
              </a:spcAft>
            </a:pPr>
            <a:r>
              <a:rPr lang="en-US" altLang="zh-CN" sz="3200" b="1" kern="1050" dirty="0">
                <a:latin typeface="Arial" panose="020B0604020202020204" pitchFamily="34" charset="0"/>
                <a:ea typeface="黑体" panose="02010609060101010101" pitchFamily="49" charset="-122"/>
              </a:rPr>
              <a:t>1</a:t>
            </a:r>
            <a:r>
              <a:rPr lang="zh-CN" altLang="zh-CN" sz="3200" b="1" kern="1050" dirty="0">
                <a:latin typeface="Arial" panose="020B0604020202020204" pitchFamily="34" charset="0"/>
                <a:ea typeface="黑体" panose="02010609060101010101" pitchFamily="49" charset="-122"/>
              </a:rPr>
              <a:t>．相关性</a:t>
            </a:r>
          </a:p>
          <a:p>
            <a:r>
              <a:rPr lang="zh-CN" altLang="zh-CN" sz="3200" kern="1050" dirty="0">
                <a:latin typeface="Times New Roman" panose="02020603050405020304" pitchFamily="18" charset="0"/>
                <a:ea typeface="方正书宋简体"/>
                <a:cs typeface="Times New Roman" panose="02020603050405020304" pitchFamily="18" charset="0"/>
              </a:rPr>
              <a:t>在</a:t>
            </a:r>
            <a:r>
              <a:rPr lang="zh-CN" altLang="zh-CN" sz="3200" kern="1050" spc="-20" dirty="0">
                <a:latin typeface="Times New Roman" panose="02020603050405020304" pitchFamily="18" charset="0"/>
                <a:ea typeface="方正书宋简体"/>
                <a:cs typeface="Times New Roman" panose="02020603050405020304" pitchFamily="18" charset="0"/>
              </a:rPr>
              <a:t>图</a:t>
            </a:r>
            <a:r>
              <a:rPr lang="en-US" altLang="zh-CN" sz="3200" kern="1050" spc="-20" dirty="0">
                <a:latin typeface="Times New Roman" panose="02020603050405020304" pitchFamily="18" charset="0"/>
                <a:ea typeface="方正书宋简体"/>
              </a:rPr>
              <a:t>11-1</a:t>
            </a:r>
            <a:r>
              <a:rPr lang="zh-CN" altLang="zh-CN" sz="3200" kern="1050" spc="-20" dirty="0">
                <a:latin typeface="Times New Roman" panose="02020603050405020304" pitchFamily="18" charset="0"/>
                <a:ea typeface="方正书宋简体"/>
                <a:cs typeface="Times New Roman" panose="02020603050405020304" pitchFamily="18" charset="0"/>
              </a:rPr>
              <a:t>中，各解释变量之间不存在高度相关。值得注意的是被解释变量</a:t>
            </a:r>
            <a:r>
              <a:rPr lang="en-US" altLang="zh-CN" sz="3200" kern="1050" spc="-20" dirty="0">
                <a:latin typeface="Times New Roman" panose="02020603050405020304" pitchFamily="18" charset="0"/>
                <a:ea typeface="方正书宋简体"/>
              </a:rPr>
              <a:t>SeriousDlqin2yrs</a:t>
            </a:r>
            <a:r>
              <a:rPr lang="zh-CN" altLang="zh-CN" sz="3200" kern="1050" spc="-20" dirty="0">
                <a:latin typeface="Times New Roman" panose="02020603050405020304" pitchFamily="18" charset="0"/>
                <a:ea typeface="方正书宋简体"/>
                <a:cs typeface="Times New Roman" panose="02020603050405020304" pitchFamily="18" charset="0"/>
              </a:rPr>
              <a:t>与各解释变量之间的相关性中，</a:t>
            </a:r>
            <a:r>
              <a:rPr lang="en-US" altLang="zh-CN" sz="3200" kern="1050" spc="-20" dirty="0" err="1">
                <a:latin typeface="Times New Roman" panose="02020603050405020304" pitchFamily="18" charset="0"/>
                <a:ea typeface="方正书宋简体"/>
              </a:rPr>
              <a:t>RevolvingUtilizationOfUnsecuredLines</a:t>
            </a:r>
            <a:r>
              <a:rPr lang="zh-CN" altLang="zh-CN" sz="3200" kern="1050" spc="-20" dirty="0">
                <a:latin typeface="Times New Roman" panose="02020603050405020304" pitchFamily="18" charset="0"/>
                <a:ea typeface="方正书宋简体"/>
                <a:cs typeface="Times New Roman" panose="02020603050405020304" pitchFamily="18" charset="0"/>
              </a:rPr>
              <a:t>几乎与解释变量不相关</a:t>
            </a:r>
            <a:r>
              <a:rPr lang="zh-CN" altLang="zh-CN" sz="3200" dirty="0"/>
              <a:t> </a:t>
            </a:r>
            <a:endParaRPr lang="zh-CN" altLang="en-US" sz="3200" dirty="0"/>
          </a:p>
        </p:txBody>
      </p:sp>
    </p:spTree>
    <p:extLst>
      <p:ext uri="{BB962C8B-B14F-4D97-AF65-F5344CB8AC3E}">
        <p14:creationId xmlns:p14="http://schemas.microsoft.com/office/powerpoint/2010/main" val="2923069164"/>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646878"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特征选择</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2A0F8FE9-A021-FE44-888D-FC07DBF9D740}"/>
              </a:ext>
            </a:extLst>
          </p:cNvPr>
          <p:cNvSpPr/>
          <p:nvPr/>
        </p:nvSpPr>
        <p:spPr>
          <a:xfrm>
            <a:off x="1767959" y="2128594"/>
            <a:ext cx="20325922" cy="3710311"/>
          </a:xfrm>
          <a:prstGeom prst="rect">
            <a:avLst/>
          </a:prstGeom>
        </p:spPr>
        <p:txBody>
          <a:bodyPr wrap="square">
            <a:spAutoFit/>
          </a:bodyPr>
          <a:lstStyle/>
          <a:p>
            <a:pPr>
              <a:lnSpc>
                <a:spcPct val="150000"/>
              </a:lnSpc>
            </a:pPr>
            <a:r>
              <a:rPr lang="en-US" altLang="zh-CN" sz="3200" b="1" dirty="0"/>
              <a:t>2</a:t>
            </a:r>
            <a:r>
              <a:rPr lang="zh-CN" altLang="zh-CN" sz="3200" b="1" dirty="0"/>
              <a:t>．信息值</a:t>
            </a:r>
          </a:p>
          <a:p>
            <a:pPr>
              <a:lnSpc>
                <a:spcPct val="150000"/>
              </a:lnSpc>
            </a:pPr>
            <a:r>
              <a:rPr lang="en-US" altLang="zh-CN" sz="3200" dirty="0"/>
              <a:t>		</a:t>
            </a:r>
            <a:r>
              <a:rPr lang="zh-CN" altLang="zh-CN" sz="3200" dirty="0"/>
              <a:t>信息值用于检查各变量的预测强度。在计算信息值（</a:t>
            </a:r>
            <a:r>
              <a:rPr lang="en-US" altLang="zh-CN" sz="3200" dirty="0"/>
              <a:t>IV</a:t>
            </a:r>
            <a:r>
              <a:rPr lang="zh-CN" altLang="zh-CN" sz="3200" dirty="0"/>
              <a:t>）之前，我们先来了解变量分箱和证据权重（</a:t>
            </a:r>
            <a:r>
              <a:rPr lang="en-US" altLang="zh-CN" sz="3200" dirty="0"/>
              <a:t>WOE</a:t>
            </a:r>
            <a:r>
              <a:rPr lang="zh-CN" altLang="zh-CN" sz="3200" dirty="0"/>
              <a:t>）</a:t>
            </a:r>
            <a:r>
              <a:rPr lang="zh-CN" altLang="en-US" sz="3200" dirty="0"/>
              <a:t>。</a:t>
            </a:r>
            <a:r>
              <a:rPr lang="zh-CN" altLang="zh-CN" sz="3200" dirty="0"/>
              <a:t>变量分箱（</a:t>
            </a:r>
            <a:r>
              <a:rPr lang="en-US" altLang="zh-CN" sz="3200" dirty="0"/>
              <a:t>binning</a:t>
            </a:r>
            <a:r>
              <a:rPr lang="zh-CN" altLang="zh-CN" sz="3200" dirty="0"/>
              <a:t>）就是将连续数据分组，使连续变量离散化。这是由于在信用评分中大多数解释变量都是具有多个取值的整型数据或者本身就是连续类型，要对一个变量进行</a:t>
            </a:r>
            <a:r>
              <a:rPr lang="en-US" altLang="zh-CN" sz="3200" dirty="0"/>
              <a:t>WOE</a:t>
            </a:r>
            <a:r>
              <a:rPr lang="zh-CN" altLang="zh-CN" sz="3200" dirty="0"/>
              <a:t>和</a:t>
            </a:r>
            <a:r>
              <a:rPr lang="en-US" altLang="zh-CN" sz="3200" dirty="0"/>
              <a:t>IV</a:t>
            </a:r>
            <a:r>
              <a:rPr lang="zh-CN" altLang="zh-CN" sz="3200" dirty="0"/>
              <a:t>计算，需要首先把这个变量进行分组处理。常用的分箱方式包括等距分段、等深分段或最优分箱。在这里使用决策树获得最优分箱的边界值列表。</a:t>
            </a:r>
          </a:p>
        </p:txBody>
      </p:sp>
      <p:pic>
        <p:nvPicPr>
          <p:cNvPr id="2" name="图片 1">
            <a:extLst>
              <a:ext uri="{FF2B5EF4-FFF2-40B4-BE49-F238E27FC236}">
                <a16:creationId xmlns:a16="http://schemas.microsoft.com/office/drawing/2014/main" id="{EDBE5376-709B-874B-A4AB-7CAF3B752D8E}"/>
              </a:ext>
            </a:extLst>
          </p:cNvPr>
          <p:cNvPicPr>
            <a:picLocks noChangeAspect="1"/>
          </p:cNvPicPr>
          <p:nvPr/>
        </p:nvPicPr>
        <p:blipFill>
          <a:blip r:embed="rId3"/>
          <a:stretch>
            <a:fillRect/>
          </a:stretch>
        </p:blipFill>
        <p:spPr>
          <a:xfrm>
            <a:off x="1744018" y="6844098"/>
            <a:ext cx="10875828" cy="5908076"/>
          </a:xfrm>
          <a:prstGeom prst="rect">
            <a:avLst/>
          </a:prstGeom>
        </p:spPr>
      </p:pic>
      <p:graphicFrame>
        <p:nvGraphicFramePr>
          <p:cNvPr id="3" name="表格 2">
            <a:extLst>
              <a:ext uri="{FF2B5EF4-FFF2-40B4-BE49-F238E27FC236}">
                <a16:creationId xmlns:a16="http://schemas.microsoft.com/office/drawing/2014/main" id="{E5DC0341-0890-6949-AB8F-86044DA2D040}"/>
              </a:ext>
            </a:extLst>
          </p:cNvPr>
          <p:cNvGraphicFramePr>
            <a:graphicFrameLocks noGrp="1"/>
          </p:cNvGraphicFramePr>
          <p:nvPr>
            <p:extLst>
              <p:ext uri="{D42A27DB-BD31-4B8C-83A1-F6EECF244321}">
                <p14:modId xmlns:p14="http://schemas.microsoft.com/office/powerpoint/2010/main" val="1752950580"/>
              </p:ext>
            </p:extLst>
          </p:nvPr>
        </p:nvGraphicFramePr>
        <p:xfrm>
          <a:off x="13896118" y="8056957"/>
          <a:ext cx="7802348" cy="3632538"/>
        </p:xfrm>
        <a:graphic>
          <a:graphicData uri="http://schemas.openxmlformats.org/drawingml/2006/table">
            <a:tbl>
              <a:tblPr firstRow="1" firstCol="1" bandRow="1">
                <a:tableStyleId>{5C22544A-7EE6-4342-B048-85BDC9FD1C3A}</a:tableStyleId>
              </a:tblPr>
              <a:tblGrid>
                <a:gridCol w="3901174">
                  <a:extLst>
                    <a:ext uri="{9D8B030D-6E8A-4147-A177-3AD203B41FA5}">
                      <a16:colId xmlns:a16="http://schemas.microsoft.com/office/drawing/2014/main" val="580957298"/>
                    </a:ext>
                  </a:extLst>
                </a:gridCol>
                <a:gridCol w="3901174">
                  <a:extLst>
                    <a:ext uri="{9D8B030D-6E8A-4147-A177-3AD203B41FA5}">
                      <a16:colId xmlns:a16="http://schemas.microsoft.com/office/drawing/2014/main" val="2422118220"/>
                    </a:ext>
                  </a:extLst>
                </a:gridCol>
              </a:tblGrid>
              <a:tr h="605423">
                <a:tc>
                  <a:txBody>
                    <a:bodyPr/>
                    <a:lstStyle/>
                    <a:p>
                      <a:pPr indent="266700" algn="ctr">
                        <a:spcBef>
                          <a:spcPts val="300"/>
                        </a:spcBef>
                        <a:spcAft>
                          <a:spcPts val="300"/>
                        </a:spcAft>
                      </a:pPr>
                      <a:r>
                        <a:rPr lang="zh-CN" sz="2800" b="0" kern="800">
                          <a:effectLst/>
                        </a:rPr>
                        <a:t>信息值（</a:t>
                      </a:r>
                      <a:r>
                        <a:rPr lang="en-US" sz="2800" b="0" kern="800">
                          <a:effectLst/>
                        </a:rPr>
                        <a:t>IV</a:t>
                      </a:r>
                      <a:r>
                        <a:rPr lang="zh-CN" sz="2800" b="0" kern="800">
                          <a:effectLst/>
                        </a:rPr>
                        <a:t>）</a:t>
                      </a:r>
                      <a:endParaRPr lang="zh-CN" sz="2800" b="0" kern="800">
                        <a:effectLst/>
                        <a:latin typeface="Arial" panose="020B0604020202020204" pitchFamily="34" charset="0"/>
                        <a:ea typeface="方正黑体简体"/>
                      </a:endParaRPr>
                    </a:p>
                  </a:txBody>
                  <a:tcPr marL="68580" marR="68580" marT="0" marB="0" anchor="ctr"/>
                </a:tc>
                <a:tc>
                  <a:txBody>
                    <a:bodyPr/>
                    <a:lstStyle/>
                    <a:p>
                      <a:pPr indent="266700" algn="ctr">
                        <a:spcBef>
                          <a:spcPts val="300"/>
                        </a:spcBef>
                        <a:spcAft>
                          <a:spcPts val="300"/>
                        </a:spcAft>
                      </a:pPr>
                      <a:r>
                        <a:rPr lang="zh-CN" sz="2800" b="0" kern="800">
                          <a:effectLst/>
                        </a:rPr>
                        <a:t>解释能力</a:t>
                      </a:r>
                      <a:endParaRPr lang="zh-CN" sz="2800" b="0" kern="800">
                        <a:effectLst/>
                        <a:latin typeface="Arial" panose="020B0604020202020204" pitchFamily="34" charset="0"/>
                        <a:ea typeface="方正黑体简体"/>
                      </a:endParaRPr>
                    </a:p>
                  </a:txBody>
                  <a:tcPr marL="68580" marR="68580" marT="0" marB="0" anchor="ctr"/>
                </a:tc>
                <a:extLst>
                  <a:ext uri="{0D108BD9-81ED-4DB2-BD59-A6C34878D82A}">
                    <a16:rowId xmlns:a16="http://schemas.microsoft.com/office/drawing/2014/main" val="2087424766"/>
                  </a:ext>
                </a:extLst>
              </a:tr>
              <a:tr h="605423">
                <a:tc>
                  <a:txBody>
                    <a:bodyPr/>
                    <a:lstStyle/>
                    <a:p>
                      <a:pPr indent="266700" algn="ctr">
                        <a:spcBef>
                          <a:spcPts val="300"/>
                        </a:spcBef>
                        <a:spcAft>
                          <a:spcPts val="300"/>
                        </a:spcAft>
                      </a:pPr>
                      <a:r>
                        <a:rPr lang="en-US" sz="2800" b="0" kern="800">
                          <a:effectLst/>
                        </a:rPr>
                        <a:t>[0,0.03)</a:t>
                      </a:r>
                      <a:endParaRPr lang="zh-CN" sz="2800" b="0" kern="800">
                        <a:effectLst/>
                        <a:latin typeface="Times New Roman" panose="02020603050405020304" pitchFamily="18" charset="0"/>
                        <a:ea typeface="方正书宋简体"/>
                      </a:endParaRPr>
                    </a:p>
                  </a:txBody>
                  <a:tcPr marL="68580" marR="68580" marT="0" marB="0" anchor="ctr"/>
                </a:tc>
                <a:tc>
                  <a:txBody>
                    <a:bodyPr/>
                    <a:lstStyle/>
                    <a:p>
                      <a:pPr indent="266700" algn="ctr">
                        <a:spcBef>
                          <a:spcPts val="300"/>
                        </a:spcBef>
                        <a:spcAft>
                          <a:spcPts val="300"/>
                        </a:spcAft>
                      </a:pPr>
                      <a:r>
                        <a:rPr lang="zh-CN" sz="2800" b="0" kern="800">
                          <a:effectLst/>
                        </a:rPr>
                        <a:t>无预测能力</a:t>
                      </a:r>
                      <a:endParaRPr lang="zh-CN" sz="2800" b="0" kern="800">
                        <a:effectLst/>
                        <a:latin typeface="Times New Roman" panose="02020603050405020304" pitchFamily="18" charset="0"/>
                        <a:ea typeface="方正书宋简体"/>
                      </a:endParaRPr>
                    </a:p>
                  </a:txBody>
                  <a:tcPr marL="68580" marR="68580" marT="0" marB="0" anchor="ctr"/>
                </a:tc>
                <a:extLst>
                  <a:ext uri="{0D108BD9-81ED-4DB2-BD59-A6C34878D82A}">
                    <a16:rowId xmlns:a16="http://schemas.microsoft.com/office/drawing/2014/main" val="2564046375"/>
                  </a:ext>
                </a:extLst>
              </a:tr>
              <a:tr h="605423">
                <a:tc>
                  <a:txBody>
                    <a:bodyPr/>
                    <a:lstStyle/>
                    <a:p>
                      <a:pPr indent="266700" algn="ctr">
                        <a:spcBef>
                          <a:spcPts val="300"/>
                        </a:spcBef>
                        <a:spcAft>
                          <a:spcPts val="300"/>
                        </a:spcAft>
                      </a:pPr>
                      <a:r>
                        <a:rPr lang="en-US" sz="2800" b="0" kern="800" dirty="0">
                          <a:effectLst/>
                        </a:rPr>
                        <a:t>[0.03,0.10)</a:t>
                      </a:r>
                      <a:endParaRPr lang="zh-CN" sz="2800" b="0" kern="800" dirty="0">
                        <a:effectLst/>
                        <a:latin typeface="Times New Roman" panose="02020603050405020304" pitchFamily="18" charset="0"/>
                        <a:ea typeface="方正书宋简体"/>
                      </a:endParaRPr>
                    </a:p>
                  </a:txBody>
                  <a:tcPr marL="68580" marR="68580" marT="0" marB="0" anchor="ctr"/>
                </a:tc>
                <a:tc>
                  <a:txBody>
                    <a:bodyPr/>
                    <a:lstStyle/>
                    <a:p>
                      <a:pPr indent="266700" algn="ctr">
                        <a:spcBef>
                          <a:spcPts val="300"/>
                        </a:spcBef>
                        <a:spcAft>
                          <a:spcPts val="300"/>
                        </a:spcAft>
                      </a:pPr>
                      <a:r>
                        <a:rPr lang="zh-CN" sz="2800" b="0" kern="800">
                          <a:effectLst/>
                        </a:rPr>
                        <a:t>低</a:t>
                      </a:r>
                      <a:endParaRPr lang="zh-CN" sz="2800" b="0" kern="800">
                        <a:effectLst/>
                        <a:latin typeface="Times New Roman" panose="02020603050405020304" pitchFamily="18" charset="0"/>
                        <a:ea typeface="方正书宋简体"/>
                      </a:endParaRPr>
                    </a:p>
                  </a:txBody>
                  <a:tcPr marL="68580" marR="68580" marT="0" marB="0" anchor="ctr"/>
                </a:tc>
                <a:extLst>
                  <a:ext uri="{0D108BD9-81ED-4DB2-BD59-A6C34878D82A}">
                    <a16:rowId xmlns:a16="http://schemas.microsoft.com/office/drawing/2014/main" val="3966127476"/>
                  </a:ext>
                </a:extLst>
              </a:tr>
              <a:tr h="605423">
                <a:tc>
                  <a:txBody>
                    <a:bodyPr/>
                    <a:lstStyle/>
                    <a:p>
                      <a:pPr indent="266700" algn="ctr">
                        <a:spcBef>
                          <a:spcPts val="300"/>
                        </a:spcBef>
                        <a:spcAft>
                          <a:spcPts val="300"/>
                        </a:spcAft>
                      </a:pPr>
                      <a:r>
                        <a:rPr lang="en-US" sz="2800" b="0" kern="800">
                          <a:effectLst/>
                        </a:rPr>
                        <a:t>[0.10,0.30)</a:t>
                      </a:r>
                      <a:endParaRPr lang="zh-CN" sz="2800" b="0" kern="800">
                        <a:effectLst/>
                        <a:latin typeface="Times New Roman" panose="02020603050405020304" pitchFamily="18" charset="0"/>
                        <a:ea typeface="方正书宋简体"/>
                      </a:endParaRPr>
                    </a:p>
                  </a:txBody>
                  <a:tcPr marL="68580" marR="68580" marT="0" marB="0" anchor="ctr"/>
                </a:tc>
                <a:tc>
                  <a:txBody>
                    <a:bodyPr/>
                    <a:lstStyle/>
                    <a:p>
                      <a:pPr indent="266700" algn="ctr">
                        <a:spcBef>
                          <a:spcPts val="300"/>
                        </a:spcBef>
                        <a:spcAft>
                          <a:spcPts val="300"/>
                        </a:spcAft>
                      </a:pPr>
                      <a:r>
                        <a:rPr lang="zh-CN" sz="2800" b="0" kern="800">
                          <a:effectLst/>
                        </a:rPr>
                        <a:t>中</a:t>
                      </a:r>
                      <a:endParaRPr lang="zh-CN" sz="2800" b="0" kern="800">
                        <a:effectLst/>
                        <a:latin typeface="Times New Roman" panose="02020603050405020304" pitchFamily="18" charset="0"/>
                        <a:ea typeface="方正书宋简体"/>
                      </a:endParaRPr>
                    </a:p>
                  </a:txBody>
                  <a:tcPr marL="68580" marR="68580" marT="0" marB="0" anchor="ctr"/>
                </a:tc>
                <a:extLst>
                  <a:ext uri="{0D108BD9-81ED-4DB2-BD59-A6C34878D82A}">
                    <a16:rowId xmlns:a16="http://schemas.microsoft.com/office/drawing/2014/main" val="430697116"/>
                  </a:ext>
                </a:extLst>
              </a:tr>
              <a:tr h="605423">
                <a:tc>
                  <a:txBody>
                    <a:bodyPr/>
                    <a:lstStyle/>
                    <a:p>
                      <a:pPr indent="266700" algn="ctr">
                        <a:spcBef>
                          <a:spcPts val="300"/>
                        </a:spcBef>
                        <a:spcAft>
                          <a:spcPts val="300"/>
                        </a:spcAft>
                      </a:pPr>
                      <a:r>
                        <a:rPr lang="en-US" sz="2800" b="0" kern="800">
                          <a:effectLst/>
                        </a:rPr>
                        <a:t>[0.30,0.50)</a:t>
                      </a:r>
                      <a:endParaRPr lang="zh-CN" sz="2800" b="0" kern="800">
                        <a:effectLst/>
                        <a:latin typeface="Times New Roman" panose="02020603050405020304" pitchFamily="18" charset="0"/>
                        <a:ea typeface="方正书宋简体"/>
                      </a:endParaRPr>
                    </a:p>
                  </a:txBody>
                  <a:tcPr marL="68580" marR="68580" marT="0" marB="0" anchor="ctr"/>
                </a:tc>
                <a:tc>
                  <a:txBody>
                    <a:bodyPr/>
                    <a:lstStyle/>
                    <a:p>
                      <a:pPr indent="266700" algn="ctr">
                        <a:spcBef>
                          <a:spcPts val="300"/>
                        </a:spcBef>
                        <a:spcAft>
                          <a:spcPts val="300"/>
                        </a:spcAft>
                      </a:pPr>
                      <a:r>
                        <a:rPr lang="zh-CN" sz="2800" b="0" kern="800">
                          <a:effectLst/>
                        </a:rPr>
                        <a:t>高</a:t>
                      </a:r>
                      <a:endParaRPr lang="zh-CN" sz="2800" b="0" kern="800">
                        <a:effectLst/>
                        <a:latin typeface="Times New Roman" panose="02020603050405020304" pitchFamily="18" charset="0"/>
                        <a:ea typeface="方正书宋简体"/>
                      </a:endParaRPr>
                    </a:p>
                  </a:txBody>
                  <a:tcPr marL="68580" marR="68580" marT="0" marB="0" anchor="ctr"/>
                </a:tc>
                <a:extLst>
                  <a:ext uri="{0D108BD9-81ED-4DB2-BD59-A6C34878D82A}">
                    <a16:rowId xmlns:a16="http://schemas.microsoft.com/office/drawing/2014/main" val="3445110236"/>
                  </a:ext>
                </a:extLst>
              </a:tr>
              <a:tr h="605423">
                <a:tc>
                  <a:txBody>
                    <a:bodyPr/>
                    <a:lstStyle/>
                    <a:p>
                      <a:pPr indent="266700" algn="ctr">
                        <a:spcBef>
                          <a:spcPts val="300"/>
                        </a:spcBef>
                        <a:spcAft>
                          <a:spcPts val="300"/>
                        </a:spcAft>
                      </a:pPr>
                      <a:r>
                        <a:rPr lang="en-US" sz="2800" b="0" kern="800">
                          <a:effectLst/>
                        </a:rPr>
                        <a:t>[0.50,+</a:t>
                      </a:r>
                      <a:r>
                        <a:rPr lang="zh-CN" sz="2800" b="0" kern="800">
                          <a:effectLst/>
                        </a:rPr>
                        <a:t>∞</a:t>
                      </a:r>
                      <a:r>
                        <a:rPr lang="en-US" sz="2800" b="0" kern="800">
                          <a:effectLst/>
                        </a:rPr>
                        <a:t>)</a:t>
                      </a:r>
                      <a:endParaRPr lang="zh-CN" sz="2800" b="0" kern="800">
                        <a:effectLst/>
                        <a:latin typeface="Times New Roman" panose="02020603050405020304" pitchFamily="18" charset="0"/>
                        <a:ea typeface="方正书宋简体"/>
                      </a:endParaRPr>
                    </a:p>
                  </a:txBody>
                  <a:tcPr marL="68580" marR="68580" marT="0" marB="0" anchor="ctr"/>
                </a:tc>
                <a:tc>
                  <a:txBody>
                    <a:bodyPr/>
                    <a:lstStyle/>
                    <a:p>
                      <a:pPr indent="266700" algn="ctr">
                        <a:spcBef>
                          <a:spcPts val="300"/>
                        </a:spcBef>
                        <a:spcAft>
                          <a:spcPts val="300"/>
                        </a:spcAft>
                      </a:pPr>
                      <a:r>
                        <a:rPr lang="zh-CN" sz="2800" b="0" kern="800" dirty="0">
                          <a:effectLst/>
                        </a:rPr>
                        <a:t>极高</a:t>
                      </a:r>
                      <a:endParaRPr lang="zh-CN" sz="2800" b="0" kern="800" dirty="0">
                        <a:effectLst/>
                        <a:latin typeface="Times New Roman" panose="02020603050405020304" pitchFamily="18" charset="0"/>
                        <a:ea typeface="方正书宋简体"/>
                      </a:endParaRPr>
                    </a:p>
                  </a:txBody>
                  <a:tcPr marL="68580" marR="68580" marT="0" marB="0" anchor="ctr"/>
                </a:tc>
                <a:extLst>
                  <a:ext uri="{0D108BD9-81ED-4DB2-BD59-A6C34878D82A}">
                    <a16:rowId xmlns:a16="http://schemas.microsoft.com/office/drawing/2014/main" val="1145585090"/>
                  </a:ext>
                </a:extLst>
              </a:tr>
            </a:tbl>
          </a:graphicData>
        </a:graphic>
      </p:graphicFrame>
    </p:spTree>
    <p:extLst>
      <p:ext uri="{BB962C8B-B14F-4D97-AF65-F5344CB8AC3E}">
        <p14:creationId xmlns:p14="http://schemas.microsoft.com/office/powerpoint/2010/main" val="1490232087"/>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646878"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数据采样</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2A0F8FE9-A021-FE44-888D-FC07DBF9D740}"/>
              </a:ext>
            </a:extLst>
          </p:cNvPr>
          <p:cNvSpPr/>
          <p:nvPr/>
        </p:nvSpPr>
        <p:spPr>
          <a:xfrm>
            <a:off x="1767959" y="2128594"/>
            <a:ext cx="20325922" cy="4448013"/>
          </a:xfrm>
          <a:prstGeom prst="rect">
            <a:avLst/>
          </a:prstGeom>
        </p:spPr>
        <p:txBody>
          <a:bodyPr wrap="square">
            <a:spAutoFit/>
          </a:bodyPr>
          <a:lstStyle/>
          <a:p>
            <a:pPr>
              <a:lnSpc>
                <a:spcPct val="150000"/>
              </a:lnSpc>
            </a:pPr>
            <a:r>
              <a:rPr lang="zh-CN" altLang="en-US" sz="3200" b="1" dirty="0"/>
              <a:t>数据采样主要解决分类数据的类别不平衡性，采样方式主要有上采样和下采样。上采样是重复采样少数类直到两类数据趋于平衡，下采样是不断剔除多数类直到两类数据趋于平衡。上采样消耗额外的内存但保留了样本有效信息，下采样节省内存但损失了精度。</a:t>
            </a:r>
            <a:endParaRPr lang="en-US" altLang="zh-CN" sz="3200" b="1" dirty="0"/>
          </a:p>
          <a:p>
            <a:pPr>
              <a:lnSpc>
                <a:spcPct val="150000"/>
              </a:lnSpc>
            </a:pPr>
            <a:endParaRPr lang="en-US" altLang="zh-CN" sz="3200" b="1" dirty="0"/>
          </a:p>
          <a:p>
            <a:pPr>
              <a:lnSpc>
                <a:spcPct val="150000"/>
              </a:lnSpc>
            </a:pPr>
            <a:r>
              <a:rPr lang="en-US" altLang="zh-CN" sz="3200" dirty="0"/>
              <a:t>1</a:t>
            </a:r>
            <a:r>
              <a:rPr lang="zh-CN" altLang="en-US" sz="3200" dirty="0"/>
              <a:t>．数据平衡性</a:t>
            </a:r>
          </a:p>
          <a:p>
            <a:pPr>
              <a:lnSpc>
                <a:spcPct val="150000"/>
              </a:lnSpc>
            </a:pPr>
            <a:endParaRPr lang="zh-CN" altLang="zh-CN" sz="3200" dirty="0"/>
          </a:p>
        </p:txBody>
      </p:sp>
      <p:pic>
        <p:nvPicPr>
          <p:cNvPr id="4" name="图片 3">
            <a:extLst>
              <a:ext uri="{FF2B5EF4-FFF2-40B4-BE49-F238E27FC236}">
                <a16:creationId xmlns:a16="http://schemas.microsoft.com/office/drawing/2014/main" id="{7DCE8A1A-7FB1-2D4C-BF65-C07965C99D03}"/>
              </a:ext>
            </a:extLst>
          </p:cNvPr>
          <p:cNvPicPr>
            <a:picLocks noChangeAspect="1"/>
          </p:cNvPicPr>
          <p:nvPr/>
        </p:nvPicPr>
        <p:blipFill>
          <a:blip r:embed="rId3"/>
          <a:stretch>
            <a:fillRect/>
          </a:stretch>
        </p:blipFill>
        <p:spPr>
          <a:xfrm>
            <a:off x="3252915" y="6504630"/>
            <a:ext cx="16344901" cy="6024650"/>
          </a:xfrm>
          <a:prstGeom prst="rect">
            <a:avLst/>
          </a:prstGeom>
        </p:spPr>
      </p:pic>
    </p:spTree>
    <p:extLst>
      <p:ext uri="{BB962C8B-B14F-4D97-AF65-F5344CB8AC3E}">
        <p14:creationId xmlns:p14="http://schemas.microsoft.com/office/powerpoint/2010/main" val="1485744954"/>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52"/>
          <p:cNvSpPr>
            <a:spLocks noChangeArrowheads="1"/>
          </p:cNvSpPr>
          <p:nvPr/>
        </p:nvSpPr>
        <p:spPr bwMode="auto">
          <a:xfrm>
            <a:off x="1677794" y="466121"/>
            <a:ext cx="2646878" cy="830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9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9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9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4798" b="1" dirty="0">
                <a:solidFill>
                  <a:schemeClr val="bg1"/>
                </a:solidFill>
                <a:latin typeface="微软雅黑" panose="020B0503020204020204" pitchFamily="34" charset="-122"/>
                <a:ea typeface="微软雅黑" panose="020B0503020204020204" pitchFamily="34" charset="-122"/>
              </a:rPr>
              <a:t>数据采样</a:t>
            </a:r>
            <a:endParaRPr lang="zh-CN" altLang="zh-CN" sz="4798" b="1" dirty="0">
              <a:solidFill>
                <a:schemeClr val="bg1"/>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2A0F8FE9-A021-FE44-888D-FC07DBF9D740}"/>
              </a:ext>
            </a:extLst>
          </p:cNvPr>
          <p:cNvSpPr/>
          <p:nvPr/>
        </p:nvSpPr>
        <p:spPr>
          <a:xfrm>
            <a:off x="1767959" y="2128594"/>
            <a:ext cx="20325922" cy="755656"/>
          </a:xfrm>
          <a:prstGeom prst="rect">
            <a:avLst/>
          </a:prstGeom>
        </p:spPr>
        <p:txBody>
          <a:bodyPr wrap="square">
            <a:spAutoFit/>
          </a:bodyPr>
          <a:lstStyle/>
          <a:p>
            <a:pPr>
              <a:lnSpc>
                <a:spcPct val="150000"/>
              </a:lnSpc>
            </a:pPr>
            <a:r>
              <a:rPr lang="en-US" altLang="zh-CN" sz="3200" dirty="0"/>
              <a:t>2</a:t>
            </a:r>
            <a:r>
              <a:rPr lang="zh-CN" altLang="en-US" sz="3200" dirty="0"/>
              <a:t>．上采样</a:t>
            </a:r>
            <a:endParaRPr lang="en-US" altLang="zh-CN" sz="3200" dirty="0"/>
          </a:p>
        </p:txBody>
      </p:sp>
      <p:pic>
        <p:nvPicPr>
          <p:cNvPr id="2" name="图片 1">
            <a:extLst>
              <a:ext uri="{FF2B5EF4-FFF2-40B4-BE49-F238E27FC236}">
                <a16:creationId xmlns:a16="http://schemas.microsoft.com/office/drawing/2014/main" id="{979F739A-5292-3D45-BB4B-E77006A2764C}"/>
              </a:ext>
            </a:extLst>
          </p:cNvPr>
          <p:cNvPicPr>
            <a:picLocks noChangeAspect="1"/>
          </p:cNvPicPr>
          <p:nvPr/>
        </p:nvPicPr>
        <p:blipFill>
          <a:blip r:embed="rId3"/>
          <a:stretch>
            <a:fillRect/>
          </a:stretch>
        </p:blipFill>
        <p:spPr>
          <a:xfrm>
            <a:off x="4667248" y="1986349"/>
            <a:ext cx="13200621" cy="11333428"/>
          </a:xfrm>
          <a:prstGeom prst="rect">
            <a:avLst/>
          </a:prstGeom>
        </p:spPr>
      </p:pic>
    </p:spTree>
    <p:extLst>
      <p:ext uri="{BB962C8B-B14F-4D97-AF65-F5344CB8AC3E}">
        <p14:creationId xmlns:p14="http://schemas.microsoft.com/office/powerpoint/2010/main" val="2915286961"/>
      </p:ext>
    </p:extLst>
  </p:cSld>
  <p:clrMapOvr>
    <a:masterClrMapping/>
  </p:clrMapOvr>
  <p:transition spd="slow"/>
</p:sld>
</file>

<file path=ppt/theme/theme1.xml><?xml version="1.0" encoding="utf-8"?>
<a:theme xmlns:a="http://schemas.openxmlformats.org/drawingml/2006/main" name="1_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3744</TotalTime>
  <Words>730</Words>
  <Application>Microsoft Macintosh PowerPoint</Application>
  <PresentationFormat>自定义</PresentationFormat>
  <Paragraphs>57</Paragraphs>
  <Slides>13</Slides>
  <Notes>13</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13</vt:i4>
      </vt:variant>
    </vt:vector>
  </HeadingPairs>
  <TitlesOfParts>
    <vt:vector size="20" baseType="lpstr">
      <vt:lpstr>等线</vt:lpstr>
      <vt:lpstr>微软雅黑</vt:lpstr>
      <vt:lpstr>Arial</vt:lpstr>
      <vt:lpstr>Calibri</vt:lpstr>
      <vt:lpstr>Calibri Light</vt:lpstr>
      <vt:lpstr>Times New Roman</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Mao</dc:creator>
  <cp:lastModifiedBy>fu yufeng</cp:lastModifiedBy>
  <cp:revision>856</cp:revision>
  <dcterms:created xsi:type="dcterms:W3CDTF">2020-04-17T09:21:53Z</dcterms:created>
  <dcterms:modified xsi:type="dcterms:W3CDTF">2021-05-05T17:52:52Z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2052-2.1.2.3417</vt:lpwstr>
  </property>
</Properties>
</file>

<file path=docProps/thumbnail.jpeg>
</file>